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autoCompressPictures="0">
  <p:sldMasterIdLst>
    <p:sldMasterId id="2147483648" r:id="rId1"/>
  </p:sldMasterIdLst>
  <p:notesMasterIdLst>
    <p:notesMasterId r:id="rId17"/>
  </p:notesMasterIdLst>
  <p:sldIdLst>
    <p:sldId id="256" r:id="rId3"/>
    <p:sldId id="257" r:id="rId4"/>
    <p:sldId id="258" r:id="rId5"/>
    <p:sldId id="595" r:id="rId6"/>
    <p:sldId id="596" r:id="rId7"/>
    <p:sldId id="668" r:id="rId8"/>
    <p:sldId id="669" r:id="rId9"/>
    <p:sldId id="670" r:id="rId10"/>
    <p:sldId id="671" r:id="rId11"/>
    <p:sldId id="555" r:id="rId12"/>
    <p:sldId id="556" r:id="rId13"/>
    <p:sldId id="557" r:id="rId14"/>
    <p:sldId id="619" r:id="rId15"/>
    <p:sldId id="659" r:id="rId16"/>
  </p:sldIdLst>
  <p:sldSz cx="12192000" cy="6858000"/>
  <p:notesSz cx="6858000" cy="9144000"/>
  <p:custDataLst>
    <p:tags r:id="rId21"/>
  </p:custDataLst>
  <p:defaultTextStyle>
    <a:defPPr>
      <a:defRPr lang="zh-CN"/>
    </a:defPPr>
    <a:lvl1pPr algn="l" defTabSz="913130"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1pPr>
    <a:lvl2pPr marL="455930" indent="1905" algn="l" defTabSz="913130"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2pPr>
    <a:lvl3pPr marL="913130" indent="1905" algn="l" defTabSz="913130"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3pPr>
    <a:lvl4pPr marL="1370330" indent="1905" algn="l" defTabSz="913130"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4pPr>
    <a:lvl5pPr marL="1827530" indent="1905" algn="l" defTabSz="913130"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559" autoAdjust="0"/>
  </p:normalViewPr>
  <p:slideViewPr>
    <p:cSldViewPr snapToGrid="0" snapToObjects="1">
      <p:cViewPr varScale="1">
        <p:scale>
          <a:sx n="63" d="100"/>
          <a:sy n="63" d="100"/>
        </p:scale>
        <p:origin x="76"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400"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914400" eaLnBrk="1" fontAlgn="auto" hangingPunct="1">
              <a:spcBef>
                <a:spcPts val="0"/>
              </a:spcBef>
              <a:spcAft>
                <a:spcPts val="0"/>
              </a:spcAft>
              <a:defRPr sz="1200" smtClean="0">
                <a:latin typeface="+mn-lt"/>
                <a:ea typeface="+mn-ea"/>
              </a:defRPr>
            </a:lvl1pPr>
          </a:lstStyle>
          <a:p>
            <a:pPr>
              <a:defRPr/>
            </a:pPr>
            <a:fld id="{560CBE79-F38D-411B-9AE3-5CB5EB40F10D}"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914400"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ea typeface="宋体" panose="02010600030101010101" pitchFamily="2" charset="-122"/>
              </a:defRPr>
            </a:lvl1pPr>
          </a:lstStyle>
          <a:p>
            <a:fld id="{C38C7B00-9D48-435D-8D1E-2301B8F19A12}"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emf"/><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emf"/><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emf"/><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emf"/><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image" Target="../media/image7.emf"/><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5"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976385">
            <a:off x="4795838" y="479425"/>
            <a:ext cx="544195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2"/>
          <p:cNvGrpSpPr/>
          <p:nvPr/>
        </p:nvGrpSpPr>
        <p:grpSpPr bwMode="auto">
          <a:xfrm>
            <a:off x="0" y="6437313"/>
            <a:ext cx="12192000" cy="427037"/>
            <a:chOff x="0" y="6437630"/>
            <a:chExt cx="12192000" cy="426720"/>
          </a:xfrm>
        </p:grpSpPr>
        <p:pic>
          <p:nvPicPr>
            <p:cNvPr id="7"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3"/>
            <p:cNvPicPr>
              <a:picLocks noChangeAspect="1" noChangeArrowheads="1"/>
            </p:cNvPicPr>
            <p:nvPr/>
          </p:nvPicPr>
          <p:blipFill>
            <a:blip r:embed="rId3">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8688"/>
            <a:ext cx="3894138"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占位符 3"/>
          <p:cNvSpPr>
            <a:spLocks noGrp="1"/>
          </p:cNvSpPr>
          <p:nvPr>
            <p:ph type="body" sz="quarter" idx="10"/>
          </p:nvPr>
        </p:nvSpPr>
        <p:spPr>
          <a:xfrm>
            <a:off x="4037642" y="2373058"/>
            <a:ext cx="5957887" cy="1754326"/>
          </a:xfrm>
          <a:prstGeom prst="rect">
            <a:avLst/>
          </a:prstGeom>
        </p:spPr>
        <p:txBody>
          <a:bodyPr>
            <a:spAutoFit/>
          </a:bodyPr>
          <a:lstStyle>
            <a:lvl1pPr marL="0" indent="0">
              <a:lnSpc>
                <a:spcPct val="100000"/>
              </a:lnSpc>
              <a:spcBef>
                <a:spcPts val="0"/>
              </a:spcBef>
              <a:buNone/>
              <a:defRPr sz="5400" b="1">
                <a:solidFill>
                  <a:schemeClr val="accent1"/>
                </a:solidFill>
              </a:defRPr>
            </a:lvl1pPr>
          </a:lstStyle>
          <a:p>
            <a:pPr lvl="0"/>
            <a:r>
              <a:rPr lang="zh-CN" altLang="en-US"/>
              <a:t>单击此处编辑母版文本样式</a:t>
            </a:r>
            <a:endParaRPr lang="zh-CN" altLang="en-US"/>
          </a:p>
          <a:p>
            <a:pPr lvl="1"/>
            <a:r>
              <a:rPr lang="zh-CN" altLang="en-US"/>
              <a:t>第二级</a:t>
            </a:r>
            <a:endParaRPr lang="zh-CN" altLang="en-US"/>
          </a:p>
        </p:txBody>
      </p:sp>
      <p:sp>
        <p:nvSpPr>
          <p:cNvPr id="22" name="文本占位符 3"/>
          <p:cNvSpPr>
            <a:spLocks noGrp="1"/>
          </p:cNvSpPr>
          <p:nvPr>
            <p:ph type="body" sz="quarter" idx="11"/>
          </p:nvPr>
        </p:nvSpPr>
        <p:spPr>
          <a:xfrm>
            <a:off x="3575305" y="5329502"/>
            <a:ext cx="5957887" cy="523220"/>
          </a:xfrm>
          <a:prstGeom prst="rect">
            <a:avLst/>
          </a:prstGeom>
        </p:spPr>
        <p:txBody>
          <a:bodyPr>
            <a:spAutoFit/>
          </a:bodyPr>
          <a:lstStyle>
            <a:lvl1pPr marL="0" indent="0">
              <a:lnSpc>
                <a:spcPct val="100000"/>
              </a:lnSpc>
              <a:spcBef>
                <a:spcPts val="0"/>
              </a:spcBef>
              <a:buNone/>
              <a:defRPr/>
            </a:lvl1pPr>
          </a:lstStyle>
          <a:p>
            <a:pPr lvl="0"/>
            <a:r>
              <a:rPr lang="zh-CN" altLang="en-US"/>
              <a:t>单击此处编辑母版文本样式</a:t>
            </a:r>
            <a:endParaRPr lang="zh-CN" altLang="en-US"/>
          </a:p>
        </p:txBody>
      </p:sp>
      <p:pic>
        <p:nvPicPr>
          <p:cNvPr id="20" name="Picture 5" descr="D:\Documents\2017\秘书处\logo-透明.png"/>
          <p:cNvPicPr>
            <a:picLocks noChangeAspect="1"/>
          </p:cNvPicPr>
          <p:nvPr userDrawn="1"/>
        </p:nvPicPr>
        <p:blipFill>
          <a:blip r:embed="rId5"/>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三项目录">
    <p:spTree>
      <p:nvGrpSpPr>
        <p:cNvPr id="1" name=""/>
        <p:cNvGrpSpPr/>
        <p:nvPr/>
      </p:nvGrpSpPr>
      <p:grpSpPr>
        <a:xfrm>
          <a:off x="0" y="0"/>
          <a:ext cx="0" cy="0"/>
          <a:chOff x="0" y="0"/>
          <a:chExt cx="0" cy="0"/>
        </a:xfrm>
      </p:grpSpPr>
      <p:grpSp>
        <p:nvGrpSpPr>
          <p:cNvPr id="13" name="组合 1"/>
          <p:cNvGrpSpPr/>
          <p:nvPr/>
        </p:nvGrpSpPr>
        <p:grpSpPr bwMode="auto">
          <a:xfrm>
            <a:off x="0" y="6437313"/>
            <a:ext cx="12192000" cy="427037"/>
            <a:chOff x="0" y="6437630"/>
            <a:chExt cx="12192000" cy="426720"/>
          </a:xfrm>
        </p:grpSpPr>
        <p:pic>
          <p:nvPicPr>
            <p:cNvPr id="14"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76385">
            <a:off x="1602581" y="367507"/>
            <a:ext cx="20018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2413000"/>
            <a:ext cx="16081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3487738"/>
            <a:ext cx="16081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4643438"/>
            <a:ext cx="16081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占位符 3"/>
          <p:cNvSpPr>
            <a:spLocks noGrp="1"/>
          </p:cNvSpPr>
          <p:nvPr>
            <p:ph type="body" sz="quarter" idx="11"/>
          </p:nvPr>
        </p:nvSpPr>
        <p:spPr>
          <a:xfrm>
            <a:off x="3804185" y="1902497"/>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9" name="文本占位符 3"/>
          <p:cNvSpPr>
            <a:spLocks noGrp="1"/>
          </p:cNvSpPr>
          <p:nvPr>
            <p:ph type="body" sz="quarter" idx="12"/>
          </p:nvPr>
        </p:nvSpPr>
        <p:spPr>
          <a:xfrm>
            <a:off x="6012180" y="2113335"/>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0" name="文本占位符 3"/>
          <p:cNvSpPr>
            <a:spLocks noGrp="1"/>
          </p:cNvSpPr>
          <p:nvPr>
            <p:ph type="body" sz="quarter" idx="13"/>
          </p:nvPr>
        </p:nvSpPr>
        <p:spPr>
          <a:xfrm>
            <a:off x="6012180" y="2481331"/>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1" name="文本占位符 3"/>
          <p:cNvSpPr>
            <a:spLocks noGrp="1"/>
          </p:cNvSpPr>
          <p:nvPr>
            <p:ph type="body" sz="quarter" idx="14"/>
          </p:nvPr>
        </p:nvSpPr>
        <p:spPr>
          <a:xfrm>
            <a:off x="-616193" y="760796"/>
            <a:ext cx="3506203" cy="769441"/>
          </a:xfrm>
          <a:prstGeom prst="rect">
            <a:avLst/>
          </a:prstGeom>
        </p:spPr>
        <p:txBody>
          <a:bodyPr wrap="square">
            <a:spAutoFit/>
          </a:bodyPr>
          <a:lstStyle>
            <a:lvl1pPr marL="0" indent="0" algn="r">
              <a:lnSpc>
                <a:spcPct val="100000"/>
              </a:lnSpc>
              <a:spcBef>
                <a:spcPts val="0"/>
              </a:spcBef>
              <a:buNone/>
              <a:defRPr sz="4400" b="1" i="0">
                <a:latin typeface="+mn-ea"/>
                <a:ea typeface="+mn-ea"/>
              </a:defRPr>
            </a:lvl1pPr>
          </a:lstStyle>
          <a:p>
            <a:pPr lvl="0"/>
            <a:r>
              <a:rPr lang="zh-CN" altLang="en-US"/>
              <a:t>单击此处编辑母版文本样式</a:t>
            </a:r>
            <a:endParaRPr lang="zh-CN" altLang="en-US"/>
          </a:p>
        </p:txBody>
      </p:sp>
      <p:sp>
        <p:nvSpPr>
          <p:cNvPr id="52" name="文本占位符 3"/>
          <p:cNvSpPr>
            <a:spLocks noGrp="1"/>
          </p:cNvSpPr>
          <p:nvPr>
            <p:ph type="body" sz="quarter" idx="15"/>
          </p:nvPr>
        </p:nvSpPr>
        <p:spPr>
          <a:xfrm>
            <a:off x="-616193" y="1347515"/>
            <a:ext cx="3506203" cy="584775"/>
          </a:xfrm>
          <a:prstGeom prst="rect">
            <a:avLst/>
          </a:prstGeom>
        </p:spPr>
        <p:txBody>
          <a:bodyPr wrap="square">
            <a:spAutoFit/>
          </a:bodyPr>
          <a:lstStyle>
            <a:lvl1pPr marL="0" indent="0" algn="r">
              <a:lnSpc>
                <a:spcPct val="100000"/>
              </a:lnSpc>
              <a:spcBef>
                <a:spcPts val="0"/>
              </a:spcBef>
              <a:buNone/>
              <a:defRPr sz="3200" b="1" i="0">
                <a:latin typeface="+mn-ea"/>
                <a:ea typeface="+mn-ea"/>
              </a:defRPr>
            </a:lvl1pPr>
          </a:lstStyle>
          <a:p>
            <a:pPr lvl="0"/>
            <a:r>
              <a:rPr lang="zh-CN" altLang="en-US"/>
              <a:t>单击此处编辑母版文本样式</a:t>
            </a:r>
            <a:endParaRPr lang="zh-CN" altLang="en-US"/>
          </a:p>
        </p:txBody>
      </p:sp>
      <p:sp>
        <p:nvSpPr>
          <p:cNvPr id="53" name="文本占位符 3"/>
          <p:cNvSpPr>
            <a:spLocks noGrp="1"/>
          </p:cNvSpPr>
          <p:nvPr>
            <p:ph type="body" sz="quarter" idx="16"/>
          </p:nvPr>
        </p:nvSpPr>
        <p:spPr>
          <a:xfrm>
            <a:off x="3804185" y="2967335"/>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4" name="文本占位符 3"/>
          <p:cNvSpPr>
            <a:spLocks noGrp="1"/>
          </p:cNvSpPr>
          <p:nvPr>
            <p:ph type="body" sz="quarter" idx="17"/>
          </p:nvPr>
        </p:nvSpPr>
        <p:spPr>
          <a:xfrm>
            <a:off x="3804185" y="4032173"/>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5" name="文本占位符 3"/>
          <p:cNvSpPr>
            <a:spLocks noGrp="1"/>
          </p:cNvSpPr>
          <p:nvPr>
            <p:ph type="body" sz="quarter" idx="18"/>
          </p:nvPr>
        </p:nvSpPr>
        <p:spPr>
          <a:xfrm>
            <a:off x="6012180" y="3163702"/>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6" name="文本占位符 3"/>
          <p:cNvSpPr>
            <a:spLocks noGrp="1"/>
          </p:cNvSpPr>
          <p:nvPr>
            <p:ph type="body" sz="quarter" idx="19"/>
          </p:nvPr>
        </p:nvSpPr>
        <p:spPr>
          <a:xfrm>
            <a:off x="6012180" y="3531698"/>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7" name="文本占位符 3"/>
          <p:cNvSpPr>
            <a:spLocks noGrp="1"/>
          </p:cNvSpPr>
          <p:nvPr>
            <p:ph type="body" sz="quarter" idx="20"/>
          </p:nvPr>
        </p:nvSpPr>
        <p:spPr>
          <a:xfrm>
            <a:off x="6012180" y="4249849"/>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8" name="文本占位符 3"/>
          <p:cNvSpPr>
            <a:spLocks noGrp="1"/>
          </p:cNvSpPr>
          <p:nvPr>
            <p:ph type="body" sz="quarter" idx="21"/>
          </p:nvPr>
        </p:nvSpPr>
        <p:spPr>
          <a:xfrm>
            <a:off x="6012180" y="4617845"/>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pic>
        <p:nvPicPr>
          <p:cNvPr id="30" name="Picture 5" descr="D:\Documents\2017\秘书处\logo-透明.png"/>
          <p:cNvPicPr>
            <a:picLocks noChangeAspect="1"/>
          </p:cNvPicPr>
          <p:nvPr userDrawn="1"/>
        </p:nvPicPr>
        <p:blipFill>
          <a:blip r:embed="rId5"/>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四项目录">
    <p:spTree>
      <p:nvGrpSpPr>
        <p:cNvPr id="1" name=""/>
        <p:cNvGrpSpPr/>
        <p:nvPr/>
      </p:nvGrpSpPr>
      <p:grpSpPr>
        <a:xfrm>
          <a:off x="0" y="0"/>
          <a:ext cx="0" cy="0"/>
          <a:chOff x="0" y="0"/>
          <a:chExt cx="0" cy="0"/>
        </a:xfrm>
      </p:grpSpPr>
      <p:grpSp>
        <p:nvGrpSpPr>
          <p:cNvPr id="16" name="组合 1"/>
          <p:cNvGrpSpPr/>
          <p:nvPr/>
        </p:nvGrpSpPr>
        <p:grpSpPr bwMode="auto">
          <a:xfrm>
            <a:off x="0" y="6437313"/>
            <a:ext cx="12192000" cy="427037"/>
            <a:chOff x="0" y="6437630"/>
            <a:chExt cx="12192000" cy="426720"/>
          </a:xfrm>
        </p:grpSpPr>
        <p:pic>
          <p:nvPicPr>
            <p:cNvPr id="17"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76385">
            <a:off x="1602581" y="367507"/>
            <a:ext cx="20018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2413000"/>
            <a:ext cx="16081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3487738"/>
            <a:ext cx="16081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4643438"/>
            <a:ext cx="16081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5681663"/>
            <a:ext cx="16081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占位符 3"/>
          <p:cNvSpPr>
            <a:spLocks noGrp="1"/>
          </p:cNvSpPr>
          <p:nvPr>
            <p:ph type="body" sz="quarter" idx="11"/>
          </p:nvPr>
        </p:nvSpPr>
        <p:spPr>
          <a:xfrm>
            <a:off x="3804185" y="1902497"/>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9" name="文本占位符 3"/>
          <p:cNvSpPr>
            <a:spLocks noGrp="1"/>
          </p:cNvSpPr>
          <p:nvPr>
            <p:ph type="body" sz="quarter" idx="12"/>
          </p:nvPr>
        </p:nvSpPr>
        <p:spPr>
          <a:xfrm>
            <a:off x="6012180" y="2113335"/>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0" name="文本占位符 3"/>
          <p:cNvSpPr>
            <a:spLocks noGrp="1"/>
          </p:cNvSpPr>
          <p:nvPr>
            <p:ph type="body" sz="quarter" idx="13"/>
          </p:nvPr>
        </p:nvSpPr>
        <p:spPr>
          <a:xfrm>
            <a:off x="6012180" y="2481331"/>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1" name="文本占位符 3"/>
          <p:cNvSpPr>
            <a:spLocks noGrp="1"/>
          </p:cNvSpPr>
          <p:nvPr>
            <p:ph type="body" sz="quarter" idx="14"/>
          </p:nvPr>
        </p:nvSpPr>
        <p:spPr>
          <a:xfrm>
            <a:off x="-616193" y="760796"/>
            <a:ext cx="3506203" cy="769441"/>
          </a:xfrm>
          <a:prstGeom prst="rect">
            <a:avLst/>
          </a:prstGeom>
        </p:spPr>
        <p:txBody>
          <a:bodyPr wrap="square">
            <a:spAutoFit/>
          </a:bodyPr>
          <a:lstStyle>
            <a:lvl1pPr marL="0" indent="0" algn="r">
              <a:lnSpc>
                <a:spcPct val="100000"/>
              </a:lnSpc>
              <a:spcBef>
                <a:spcPts val="0"/>
              </a:spcBef>
              <a:buNone/>
              <a:defRPr sz="4400" b="1" i="0">
                <a:latin typeface="+mn-ea"/>
                <a:ea typeface="+mn-ea"/>
              </a:defRPr>
            </a:lvl1pPr>
          </a:lstStyle>
          <a:p>
            <a:pPr lvl="0"/>
            <a:r>
              <a:rPr lang="zh-CN" altLang="en-US"/>
              <a:t>单击此处编辑母版文本样式</a:t>
            </a:r>
            <a:endParaRPr lang="zh-CN" altLang="en-US"/>
          </a:p>
        </p:txBody>
      </p:sp>
      <p:sp>
        <p:nvSpPr>
          <p:cNvPr id="52" name="文本占位符 3"/>
          <p:cNvSpPr>
            <a:spLocks noGrp="1"/>
          </p:cNvSpPr>
          <p:nvPr>
            <p:ph type="body" sz="quarter" idx="15"/>
          </p:nvPr>
        </p:nvSpPr>
        <p:spPr>
          <a:xfrm>
            <a:off x="-616193" y="1347515"/>
            <a:ext cx="3506203" cy="584775"/>
          </a:xfrm>
          <a:prstGeom prst="rect">
            <a:avLst/>
          </a:prstGeom>
        </p:spPr>
        <p:txBody>
          <a:bodyPr wrap="square">
            <a:spAutoFit/>
          </a:bodyPr>
          <a:lstStyle>
            <a:lvl1pPr marL="0" indent="0" algn="r">
              <a:lnSpc>
                <a:spcPct val="100000"/>
              </a:lnSpc>
              <a:spcBef>
                <a:spcPts val="0"/>
              </a:spcBef>
              <a:buNone/>
              <a:defRPr sz="3200" b="1" i="0">
                <a:latin typeface="+mn-ea"/>
                <a:ea typeface="+mn-ea"/>
              </a:defRPr>
            </a:lvl1pPr>
          </a:lstStyle>
          <a:p>
            <a:pPr lvl="0"/>
            <a:r>
              <a:rPr lang="zh-CN" altLang="en-US"/>
              <a:t>单击此处编辑母版文本样式</a:t>
            </a:r>
            <a:endParaRPr lang="zh-CN" altLang="en-US"/>
          </a:p>
        </p:txBody>
      </p:sp>
      <p:sp>
        <p:nvSpPr>
          <p:cNvPr id="53" name="文本占位符 3"/>
          <p:cNvSpPr>
            <a:spLocks noGrp="1"/>
          </p:cNvSpPr>
          <p:nvPr>
            <p:ph type="body" sz="quarter" idx="16"/>
          </p:nvPr>
        </p:nvSpPr>
        <p:spPr>
          <a:xfrm>
            <a:off x="3804185" y="2967335"/>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4" name="文本占位符 3"/>
          <p:cNvSpPr>
            <a:spLocks noGrp="1"/>
          </p:cNvSpPr>
          <p:nvPr>
            <p:ph type="body" sz="quarter" idx="17"/>
          </p:nvPr>
        </p:nvSpPr>
        <p:spPr>
          <a:xfrm>
            <a:off x="3804185" y="4032173"/>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5" name="文本占位符 3"/>
          <p:cNvSpPr>
            <a:spLocks noGrp="1"/>
          </p:cNvSpPr>
          <p:nvPr>
            <p:ph type="body" sz="quarter" idx="18"/>
          </p:nvPr>
        </p:nvSpPr>
        <p:spPr>
          <a:xfrm>
            <a:off x="6012180" y="3163702"/>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6" name="文本占位符 3"/>
          <p:cNvSpPr>
            <a:spLocks noGrp="1"/>
          </p:cNvSpPr>
          <p:nvPr>
            <p:ph type="body" sz="quarter" idx="19"/>
          </p:nvPr>
        </p:nvSpPr>
        <p:spPr>
          <a:xfrm>
            <a:off x="6012180" y="3531698"/>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7" name="文本占位符 3"/>
          <p:cNvSpPr>
            <a:spLocks noGrp="1"/>
          </p:cNvSpPr>
          <p:nvPr>
            <p:ph type="body" sz="quarter" idx="20"/>
          </p:nvPr>
        </p:nvSpPr>
        <p:spPr>
          <a:xfrm>
            <a:off x="6012180" y="4249849"/>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8" name="文本占位符 3"/>
          <p:cNvSpPr>
            <a:spLocks noGrp="1"/>
          </p:cNvSpPr>
          <p:nvPr>
            <p:ph type="body" sz="quarter" idx="21"/>
          </p:nvPr>
        </p:nvSpPr>
        <p:spPr>
          <a:xfrm>
            <a:off x="6012180" y="4617845"/>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30" name="文本占位符 3"/>
          <p:cNvSpPr>
            <a:spLocks noGrp="1"/>
          </p:cNvSpPr>
          <p:nvPr>
            <p:ph type="body" sz="quarter" idx="22"/>
          </p:nvPr>
        </p:nvSpPr>
        <p:spPr>
          <a:xfrm>
            <a:off x="3804185" y="5070480"/>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31" name="文本占位符 3"/>
          <p:cNvSpPr>
            <a:spLocks noGrp="1"/>
          </p:cNvSpPr>
          <p:nvPr>
            <p:ph type="body" sz="quarter" idx="23"/>
          </p:nvPr>
        </p:nvSpPr>
        <p:spPr>
          <a:xfrm>
            <a:off x="6012180" y="5288156"/>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32" name="文本占位符 3"/>
          <p:cNvSpPr>
            <a:spLocks noGrp="1"/>
          </p:cNvSpPr>
          <p:nvPr>
            <p:ph type="body" sz="quarter" idx="24"/>
          </p:nvPr>
        </p:nvSpPr>
        <p:spPr>
          <a:xfrm>
            <a:off x="6012180" y="5656152"/>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pic>
        <p:nvPicPr>
          <p:cNvPr id="37" name="Picture 5" descr="D:\Documents\2017\秘书处\logo-透明.png"/>
          <p:cNvPicPr>
            <a:picLocks noChangeAspect="1"/>
          </p:cNvPicPr>
          <p:nvPr userDrawn="1"/>
        </p:nvPicPr>
        <p:blipFill>
          <a:blip r:embed="rId5"/>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五项目录">
    <p:spTree>
      <p:nvGrpSpPr>
        <p:cNvPr id="1" name=""/>
        <p:cNvGrpSpPr/>
        <p:nvPr/>
      </p:nvGrpSpPr>
      <p:grpSpPr>
        <a:xfrm>
          <a:off x="0" y="0"/>
          <a:ext cx="0" cy="0"/>
          <a:chOff x="0" y="0"/>
          <a:chExt cx="0" cy="0"/>
        </a:xfrm>
      </p:grpSpPr>
      <p:grpSp>
        <p:nvGrpSpPr>
          <p:cNvPr id="19" name="组合 1"/>
          <p:cNvGrpSpPr/>
          <p:nvPr/>
        </p:nvGrpSpPr>
        <p:grpSpPr bwMode="auto">
          <a:xfrm>
            <a:off x="0" y="6437313"/>
            <a:ext cx="12192000" cy="427037"/>
            <a:chOff x="0" y="6437630"/>
            <a:chExt cx="12192000" cy="426720"/>
          </a:xfrm>
        </p:grpSpPr>
        <p:pic>
          <p:nvPicPr>
            <p:cNvPr id="2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76385">
            <a:off x="1602581" y="367507"/>
            <a:ext cx="20018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1628775"/>
            <a:ext cx="1609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2600325"/>
            <a:ext cx="1609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3563938"/>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4508500"/>
            <a:ext cx="1609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5467350"/>
            <a:ext cx="1609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占位符 3"/>
          <p:cNvSpPr>
            <a:spLocks noGrp="1"/>
          </p:cNvSpPr>
          <p:nvPr>
            <p:ph type="body" sz="quarter" idx="11"/>
          </p:nvPr>
        </p:nvSpPr>
        <p:spPr>
          <a:xfrm>
            <a:off x="5071912" y="1117933"/>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9" name="文本占位符 3"/>
          <p:cNvSpPr>
            <a:spLocks noGrp="1"/>
          </p:cNvSpPr>
          <p:nvPr>
            <p:ph type="body" sz="quarter" idx="12"/>
          </p:nvPr>
        </p:nvSpPr>
        <p:spPr>
          <a:xfrm>
            <a:off x="7279907" y="1328771"/>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0" name="文本占位符 3"/>
          <p:cNvSpPr>
            <a:spLocks noGrp="1"/>
          </p:cNvSpPr>
          <p:nvPr>
            <p:ph type="body" sz="quarter" idx="13"/>
          </p:nvPr>
        </p:nvSpPr>
        <p:spPr>
          <a:xfrm>
            <a:off x="7279907" y="1696767"/>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1" name="文本占位符 3"/>
          <p:cNvSpPr>
            <a:spLocks noGrp="1"/>
          </p:cNvSpPr>
          <p:nvPr>
            <p:ph type="body" sz="quarter" idx="14"/>
          </p:nvPr>
        </p:nvSpPr>
        <p:spPr>
          <a:xfrm>
            <a:off x="-616193" y="760796"/>
            <a:ext cx="3506203" cy="769441"/>
          </a:xfrm>
          <a:prstGeom prst="rect">
            <a:avLst/>
          </a:prstGeom>
        </p:spPr>
        <p:txBody>
          <a:bodyPr wrap="square">
            <a:spAutoFit/>
          </a:bodyPr>
          <a:lstStyle>
            <a:lvl1pPr marL="0" indent="0" algn="r">
              <a:lnSpc>
                <a:spcPct val="100000"/>
              </a:lnSpc>
              <a:spcBef>
                <a:spcPts val="0"/>
              </a:spcBef>
              <a:buNone/>
              <a:defRPr sz="4400" b="1" i="0">
                <a:latin typeface="+mn-ea"/>
                <a:ea typeface="+mn-ea"/>
              </a:defRPr>
            </a:lvl1pPr>
          </a:lstStyle>
          <a:p>
            <a:pPr lvl="0"/>
            <a:r>
              <a:rPr lang="zh-CN" altLang="en-US"/>
              <a:t>单击此处编辑母版文本样式</a:t>
            </a:r>
            <a:endParaRPr lang="zh-CN" altLang="en-US"/>
          </a:p>
        </p:txBody>
      </p:sp>
      <p:sp>
        <p:nvSpPr>
          <p:cNvPr id="52" name="文本占位符 3"/>
          <p:cNvSpPr>
            <a:spLocks noGrp="1"/>
          </p:cNvSpPr>
          <p:nvPr>
            <p:ph type="body" sz="quarter" idx="15"/>
          </p:nvPr>
        </p:nvSpPr>
        <p:spPr>
          <a:xfrm>
            <a:off x="-616193" y="1347515"/>
            <a:ext cx="3506203" cy="584775"/>
          </a:xfrm>
          <a:prstGeom prst="rect">
            <a:avLst/>
          </a:prstGeom>
        </p:spPr>
        <p:txBody>
          <a:bodyPr wrap="square">
            <a:spAutoFit/>
          </a:bodyPr>
          <a:lstStyle>
            <a:lvl1pPr marL="0" indent="0" algn="r">
              <a:lnSpc>
                <a:spcPct val="100000"/>
              </a:lnSpc>
              <a:spcBef>
                <a:spcPts val="0"/>
              </a:spcBef>
              <a:buNone/>
              <a:defRPr sz="3200" b="1" i="0">
                <a:latin typeface="+mn-ea"/>
                <a:ea typeface="+mn-ea"/>
              </a:defRPr>
            </a:lvl1pPr>
          </a:lstStyle>
          <a:p>
            <a:pPr lvl="0"/>
            <a:r>
              <a:rPr lang="zh-CN" altLang="en-US"/>
              <a:t>单击此处编辑母版文本样式</a:t>
            </a:r>
            <a:endParaRPr lang="zh-CN" altLang="en-US"/>
          </a:p>
        </p:txBody>
      </p:sp>
      <p:sp>
        <p:nvSpPr>
          <p:cNvPr id="53" name="文本占位符 3"/>
          <p:cNvSpPr>
            <a:spLocks noGrp="1"/>
          </p:cNvSpPr>
          <p:nvPr>
            <p:ph type="body" sz="quarter" idx="16"/>
          </p:nvPr>
        </p:nvSpPr>
        <p:spPr>
          <a:xfrm>
            <a:off x="5071912" y="2079267"/>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5" name="文本占位符 3"/>
          <p:cNvSpPr>
            <a:spLocks noGrp="1"/>
          </p:cNvSpPr>
          <p:nvPr>
            <p:ph type="body" sz="quarter" idx="18"/>
          </p:nvPr>
        </p:nvSpPr>
        <p:spPr>
          <a:xfrm>
            <a:off x="7279907" y="2275634"/>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6" name="文本占位符 3"/>
          <p:cNvSpPr>
            <a:spLocks noGrp="1"/>
          </p:cNvSpPr>
          <p:nvPr>
            <p:ph type="body" sz="quarter" idx="19"/>
          </p:nvPr>
        </p:nvSpPr>
        <p:spPr>
          <a:xfrm>
            <a:off x="7279907" y="2643630"/>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30" name="文本占位符 3"/>
          <p:cNvSpPr>
            <a:spLocks noGrp="1"/>
          </p:cNvSpPr>
          <p:nvPr>
            <p:ph type="body" sz="quarter" idx="20"/>
          </p:nvPr>
        </p:nvSpPr>
        <p:spPr>
          <a:xfrm>
            <a:off x="5071912" y="3042982"/>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31" name="文本占位符 3"/>
          <p:cNvSpPr>
            <a:spLocks noGrp="1"/>
          </p:cNvSpPr>
          <p:nvPr>
            <p:ph type="body" sz="quarter" idx="21"/>
          </p:nvPr>
        </p:nvSpPr>
        <p:spPr>
          <a:xfrm>
            <a:off x="7279907" y="3239349"/>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32" name="文本占位符 3"/>
          <p:cNvSpPr>
            <a:spLocks noGrp="1"/>
          </p:cNvSpPr>
          <p:nvPr>
            <p:ph type="body" sz="quarter" idx="22"/>
          </p:nvPr>
        </p:nvSpPr>
        <p:spPr>
          <a:xfrm>
            <a:off x="7279907" y="3607345"/>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34" name="文本占位符 3"/>
          <p:cNvSpPr>
            <a:spLocks noGrp="1"/>
          </p:cNvSpPr>
          <p:nvPr>
            <p:ph type="body" sz="quarter" idx="23"/>
          </p:nvPr>
        </p:nvSpPr>
        <p:spPr>
          <a:xfrm>
            <a:off x="5071912" y="3987373"/>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35" name="文本占位符 3"/>
          <p:cNvSpPr>
            <a:spLocks noGrp="1"/>
          </p:cNvSpPr>
          <p:nvPr>
            <p:ph type="body" sz="quarter" idx="24"/>
          </p:nvPr>
        </p:nvSpPr>
        <p:spPr>
          <a:xfrm>
            <a:off x="7279907" y="4183740"/>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37" name="文本占位符 3"/>
          <p:cNvSpPr>
            <a:spLocks noGrp="1"/>
          </p:cNvSpPr>
          <p:nvPr>
            <p:ph type="body" sz="quarter" idx="25"/>
          </p:nvPr>
        </p:nvSpPr>
        <p:spPr>
          <a:xfrm>
            <a:off x="7279907" y="4551736"/>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45" name="文本占位符 3"/>
          <p:cNvSpPr>
            <a:spLocks noGrp="1"/>
          </p:cNvSpPr>
          <p:nvPr>
            <p:ph type="body" sz="quarter" idx="26"/>
          </p:nvPr>
        </p:nvSpPr>
        <p:spPr>
          <a:xfrm>
            <a:off x="5071912" y="4945780"/>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6" name="文本占位符 3"/>
          <p:cNvSpPr>
            <a:spLocks noGrp="1"/>
          </p:cNvSpPr>
          <p:nvPr>
            <p:ph type="body" sz="quarter" idx="27"/>
          </p:nvPr>
        </p:nvSpPr>
        <p:spPr>
          <a:xfrm>
            <a:off x="7279907" y="5142147"/>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47" name="文本占位符 3"/>
          <p:cNvSpPr>
            <a:spLocks noGrp="1"/>
          </p:cNvSpPr>
          <p:nvPr>
            <p:ph type="body" sz="quarter" idx="28"/>
          </p:nvPr>
        </p:nvSpPr>
        <p:spPr>
          <a:xfrm>
            <a:off x="7279907" y="5510143"/>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pic>
        <p:nvPicPr>
          <p:cNvPr id="44" name="Picture 5" descr="D:\Documents\2017\秘书处\logo-透明.png"/>
          <p:cNvPicPr>
            <a:picLocks noChangeAspect="1"/>
          </p:cNvPicPr>
          <p:nvPr userDrawn="1"/>
        </p:nvPicPr>
        <p:blipFill>
          <a:blip r:embed="rId5"/>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六项目录">
    <p:spTree>
      <p:nvGrpSpPr>
        <p:cNvPr id="1" name=""/>
        <p:cNvGrpSpPr/>
        <p:nvPr/>
      </p:nvGrpSpPr>
      <p:grpSpPr>
        <a:xfrm>
          <a:off x="0" y="0"/>
          <a:ext cx="0" cy="0"/>
          <a:chOff x="0" y="0"/>
          <a:chExt cx="0" cy="0"/>
        </a:xfrm>
      </p:grpSpPr>
      <p:grpSp>
        <p:nvGrpSpPr>
          <p:cNvPr id="22" name="组合 1"/>
          <p:cNvGrpSpPr/>
          <p:nvPr/>
        </p:nvGrpSpPr>
        <p:grpSpPr bwMode="auto">
          <a:xfrm>
            <a:off x="0" y="6437313"/>
            <a:ext cx="12192000" cy="427037"/>
            <a:chOff x="0" y="6437630"/>
            <a:chExt cx="12192000" cy="426720"/>
          </a:xfrm>
        </p:grpSpPr>
        <p:pic>
          <p:nvPicPr>
            <p:cNvPr id="23"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76385">
            <a:off x="1602581" y="367507"/>
            <a:ext cx="20018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935038"/>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1906588"/>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2870200"/>
            <a:ext cx="1609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3814763"/>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4773613"/>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5716588"/>
            <a:ext cx="16097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占位符 3"/>
          <p:cNvSpPr>
            <a:spLocks noGrp="1"/>
          </p:cNvSpPr>
          <p:nvPr>
            <p:ph type="body" sz="quarter" idx="11"/>
          </p:nvPr>
        </p:nvSpPr>
        <p:spPr>
          <a:xfrm>
            <a:off x="5071912" y="424185"/>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9" name="文本占位符 3"/>
          <p:cNvSpPr>
            <a:spLocks noGrp="1"/>
          </p:cNvSpPr>
          <p:nvPr>
            <p:ph type="body" sz="quarter" idx="12"/>
          </p:nvPr>
        </p:nvSpPr>
        <p:spPr>
          <a:xfrm>
            <a:off x="7279907" y="635023"/>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0" name="文本占位符 3"/>
          <p:cNvSpPr>
            <a:spLocks noGrp="1"/>
          </p:cNvSpPr>
          <p:nvPr>
            <p:ph type="body" sz="quarter" idx="13"/>
          </p:nvPr>
        </p:nvSpPr>
        <p:spPr>
          <a:xfrm>
            <a:off x="7279907" y="1003019"/>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51" name="文本占位符 3"/>
          <p:cNvSpPr>
            <a:spLocks noGrp="1"/>
          </p:cNvSpPr>
          <p:nvPr>
            <p:ph type="body" sz="quarter" idx="14"/>
          </p:nvPr>
        </p:nvSpPr>
        <p:spPr>
          <a:xfrm>
            <a:off x="-616193" y="760796"/>
            <a:ext cx="3506203" cy="769441"/>
          </a:xfrm>
          <a:prstGeom prst="rect">
            <a:avLst/>
          </a:prstGeom>
        </p:spPr>
        <p:txBody>
          <a:bodyPr wrap="square">
            <a:spAutoFit/>
          </a:bodyPr>
          <a:lstStyle>
            <a:lvl1pPr marL="0" indent="0" algn="r">
              <a:lnSpc>
                <a:spcPct val="100000"/>
              </a:lnSpc>
              <a:spcBef>
                <a:spcPts val="0"/>
              </a:spcBef>
              <a:buNone/>
              <a:defRPr sz="4400" b="1" i="0">
                <a:latin typeface="+mn-ea"/>
                <a:ea typeface="+mn-ea"/>
              </a:defRPr>
            </a:lvl1pPr>
          </a:lstStyle>
          <a:p>
            <a:pPr lvl="0"/>
            <a:r>
              <a:rPr lang="zh-CN" altLang="en-US"/>
              <a:t>单击此处编辑母版文本样式</a:t>
            </a:r>
            <a:endParaRPr lang="zh-CN" altLang="en-US"/>
          </a:p>
        </p:txBody>
      </p:sp>
      <p:sp>
        <p:nvSpPr>
          <p:cNvPr id="52" name="文本占位符 3"/>
          <p:cNvSpPr>
            <a:spLocks noGrp="1"/>
          </p:cNvSpPr>
          <p:nvPr>
            <p:ph type="body" sz="quarter" idx="15"/>
          </p:nvPr>
        </p:nvSpPr>
        <p:spPr>
          <a:xfrm>
            <a:off x="-616193" y="1347515"/>
            <a:ext cx="3506203" cy="584775"/>
          </a:xfrm>
          <a:prstGeom prst="rect">
            <a:avLst/>
          </a:prstGeom>
        </p:spPr>
        <p:txBody>
          <a:bodyPr wrap="square">
            <a:spAutoFit/>
          </a:bodyPr>
          <a:lstStyle>
            <a:lvl1pPr marL="0" indent="0" algn="r">
              <a:lnSpc>
                <a:spcPct val="100000"/>
              </a:lnSpc>
              <a:spcBef>
                <a:spcPts val="0"/>
              </a:spcBef>
              <a:buNone/>
              <a:defRPr sz="3200" b="1" i="0">
                <a:latin typeface="+mn-ea"/>
                <a:ea typeface="+mn-ea"/>
              </a:defRPr>
            </a:lvl1pPr>
          </a:lstStyle>
          <a:p>
            <a:pPr lvl="0"/>
            <a:r>
              <a:rPr lang="zh-CN" altLang="en-US"/>
              <a:t>单击此处编辑母版文本样式</a:t>
            </a:r>
            <a:endParaRPr lang="zh-CN" altLang="en-US"/>
          </a:p>
        </p:txBody>
      </p:sp>
      <p:sp>
        <p:nvSpPr>
          <p:cNvPr id="53" name="文本占位符 3"/>
          <p:cNvSpPr>
            <a:spLocks noGrp="1"/>
          </p:cNvSpPr>
          <p:nvPr>
            <p:ph type="body" sz="quarter" idx="16"/>
          </p:nvPr>
        </p:nvSpPr>
        <p:spPr>
          <a:xfrm>
            <a:off x="5071912" y="1385519"/>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55" name="文本占位符 3"/>
          <p:cNvSpPr>
            <a:spLocks noGrp="1"/>
          </p:cNvSpPr>
          <p:nvPr>
            <p:ph type="body" sz="quarter" idx="18"/>
          </p:nvPr>
        </p:nvSpPr>
        <p:spPr>
          <a:xfrm>
            <a:off x="7279907" y="1581886"/>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56" name="文本占位符 3"/>
          <p:cNvSpPr>
            <a:spLocks noGrp="1"/>
          </p:cNvSpPr>
          <p:nvPr>
            <p:ph type="body" sz="quarter" idx="19"/>
          </p:nvPr>
        </p:nvSpPr>
        <p:spPr>
          <a:xfrm>
            <a:off x="7279907" y="1949882"/>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30" name="文本占位符 3"/>
          <p:cNvSpPr>
            <a:spLocks noGrp="1"/>
          </p:cNvSpPr>
          <p:nvPr>
            <p:ph type="body" sz="quarter" idx="20"/>
          </p:nvPr>
        </p:nvSpPr>
        <p:spPr>
          <a:xfrm>
            <a:off x="5071912" y="2349234"/>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31" name="文本占位符 3"/>
          <p:cNvSpPr>
            <a:spLocks noGrp="1"/>
          </p:cNvSpPr>
          <p:nvPr>
            <p:ph type="body" sz="quarter" idx="21"/>
          </p:nvPr>
        </p:nvSpPr>
        <p:spPr>
          <a:xfrm>
            <a:off x="7279907" y="2545601"/>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32" name="文本占位符 3"/>
          <p:cNvSpPr>
            <a:spLocks noGrp="1"/>
          </p:cNvSpPr>
          <p:nvPr>
            <p:ph type="body" sz="quarter" idx="22"/>
          </p:nvPr>
        </p:nvSpPr>
        <p:spPr>
          <a:xfrm>
            <a:off x="7279907" y="2913597"/>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34" name="文本占位符 3"/>
          <p:cNvSpPr>
            <a:spLocks noGrp="1"/>
          </p:cNvSpPr>
          <p:nvPr>
            <p:ph type="body" sz="quarter" idx="23"/>
          </p:nvPr>
        </p:nvSpPr>
        <p:spPr>
          <a:xfrm>
            <a:off x="5071912" y="3293625"/>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35" name="文本占位符 3"/>
          <p:cNvSpPr>
            <a:spLocks noGrp="1"/>
          </p:cNvSpPr>
          <p:nvPr>
            <p:ph type="body" sz="quarter" idx="24"/>
          </p:nvPr>
        </p:nvSpPr>
        <p:spPr>
          <a:xfrm>
            <a:off x="7279907" y="3489992"/>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37" name="文本占位符 3"/>
          <p:cNvSpPr>
            <a:spLocks noGrp="1"/>
          </p:cNvSpPr>
          <p:nvPr>
            <p:ph type="body" sz="quarter" idx="25"/>
          </p:nvPr>
        </p:nvSpPr>
        <p:spPr>
          <a:xfrm>
            <a:off x="7279907" y="3857988"/>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45" name="文本占位符 3"/>
          <p:cNvSpPr>
            <a:spLocks noGrp="1"/>
          </p:cNvSpPr>
          <p:nvPr>
            <p:ph type="body" sz="quarter" idx="26"/>
          </p:nvPr>
        </p:nvSpPr>
        <p:spPr>
          <a:xfrm>
            <a:off x="5071912" y="4252032"/>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6" name="文本占位符 3"/>
          <p:cNvSpPr>
            <a:spLocks noGrp="1"/>
          </p:cNvSpPr>
          <p:nvPr>
            <p:ph type="body" sz="quarter" idx="27"/>
          </p:nvPr>
        </p:nvSpPr>
        <p:spPr>
          <a:xfrm>
            <a:off x="7279907" y="4448399"/>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47" name="文本占位符 3"/>
          <p:cNvSpPr>
            <a:spLocks noGrp="1"/>
          </p:cNvSpPr>
          <p:nvPr>
            <p:ph type="body" sz="quarter" idx="28"/>
          </p:nvPr>
        </p:nvSpPr>
        <p:spPr>
          <a:xfrm>
            <a:off x="7279907" y="4816395"/>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sp>
        <p:nvSpPr>
          <p:cNvPr id="40" name="文本占位符 3"/>
          <p:cNvSpPr>
            <a:spLocks noGrp="1"/>
          </p:cNvSpPr>
          <p:nvPr>
            <p:ph type="body" sz="quarter" idx="29"/>
          </p:nvPr>
        </p:nvSpPr>
        <p:spPr>
          <a:xfrm>
            <a:off x="5071912" y="5194938"/>
            <a:ext cx="1007845" cy="923330"/>
          </a:xfrm>
          <a:prstGeom prst="rect">
            <a:avLst/>
          </a:prstGeom>
        </p:spPr>
        <p:txBody>
          <a:bodyPr wrap="square">
            <a:spAutoFit/>
          </a:bodyPr>
          <a:lstStyle>
            <a:lvl1pPr marL="0" indent="0" algn="ctr">
              <a:lnSpc>
                <a:spcPct val="100000"/>
              </a:lnSpc>
              <a:spcBef>
                <a:spcPts val="0"/>
              </a:spcBef>
              <a:buNone/>
              <a:defRPr sz="5400">
                <a:solidFill>
                  <a:schemeClr val="accent1"/>
                </a:solidFill>
                <a:latin typeface="+mj-ea"/>
                <a:ea typeface="+mj-ea"/>
              </a:defRPr>
            </a:lvl1pPr>
          </a:lstStyle>
          <a:p>
            <a:pPr lvl="0"/>
            <a:r>
              <a:rPr lang="zh-CN" altLang="en-US"/>
              <a:t>单击此处编辑母版文本样式</a:t>
            </a:r>
            <a:endParaRPr lang="zh-CN" altLang="en-US"/>
          </a:p>
        </p:txBody>
      </p:sp>
      <p:sp>
        <p:nvSpPr>
          <p:cNvPr id="41" name="文本占位符 3"/>
          <p:cNvSpPr>
            <a:spLocks noGrp="1"/>
          </p:cNvSpPr>
          <p:nvPr>
            <p:ph type="body" sz="quarter" idx="30"/>
          </p:nvPr>
        </p:nvSpPr>
        <p:spPr>
          <a:xfrm>
            <a:off x="7279907" y="5391305"/>
            <a:ext cx="3506203" cy="461665"/>
          </a:xfrm>
          <a:prstGeom prst="rect">
            <a:avLst/>
          </a:prstGeom>
        </p:spPr>
        <p:txBody>
          <a:bodyPr wrap="square">
            <a:spAutoFit/>
          </a:bodyPr>
          <a:lstStyle>
            <a:lvl1pPr marL="0" indent="0" algn="l">
              <a:lnSpc>
                <a:spcPct val="100000"/>
              </a:lnSpc>
              <a:spcBef>
                <a:spcPts val="0"/>
              </a:spcBef>
              <a:buNone/>
              <a:defRPr sz="2400">
                <a:latin typeface="+mn-ea"/>
                <a:ea typeface="+mn-ea"/>
              </a:defRPr>
            </a:lvl1pPr>
          </a:lstStyle>
          <a:p>
            <a:pPr lvl="0"/>
            <a:r>
              <a:rPr lang="zh-CN" altLang="en-US"/>
              <a:t>单击此处编辑母版文本样式</a:t>
            </a:r>
            <a:endParaRPr lang="zh-CN" altLang="en-US"/>
          </a:p>
        </p:txBody>
      </p:sp>
      <p:sp>
        <p:nvSpPr>
          <p:cNvPr id="42" name="文本占位符 3"/>
          <p:cNvSpPr>
            <a:spLocks noGrp="1"/>
          </p:cNvSpPr>
          <p:nvPr>
            <p:ph type="body" sz="quarter" idx="31"/>
          </p:nvPr>
        </p:nvSpPr>
        <p:spPr>
          <a:xfrm>
            <a:off x="7279907" y="5759301"/>
            <a:ext cx="3506203" cy="338554"/>
          </a:xfrm>
          <a:prstGeom prst="rect">
            <a:avLst/>
          </a:prstGeom>
        </p:spPr>
        <p:txBody>
          <a:bodyPr wrap="square">
            <a:spAutoFit/>
          </a:bodyPr>
          <a:lstStyle>
            <a:lvl1pPr marL="0" indent="0" algn="l">
              <a:lnSpc>
                <a:spcPct val="100000"/>
              </a:lnSpc>
              <a:spcBef>
                <a:spcPts val="0"/>
              </a:spcBef>
              <a:buNone/>
              <a:defRPr sz="1600">
                <a:latin typeface="+mj-lt"/>
                <a:ea typeface="+mn-ea"/>
              </a:defRPr>
            </a:lvl1pPr>
          </a:lstStyle>
          <a:p>
            <a:pPr lvl="0"/>
            <a:r>
              <a:rPr lang="zh-CN" altLang="en-US"/>
              <a:t>单击此处编辑母版文本样式</a:t>
            </a:r>
            <a:endParaRPr lang="zh-CN" altLang="en-US"/>
          </a:p>
        </p:txBody>
      </p:sp>
      <p:pic>
        <p:nvPicPr>
          <p:cNvPr id="62" name="Picture 5" descr="D:\Documents\2017\秘书处\logo-透明.png"/>
          <p:cNvPicPr>
            <a:picLocks noChangeAspect="1"/>
          </p:cNvPicPr>
          <p:nvPr userDrawn="1"/>
        </p:nvPicPr>
        <p:blipFill>
          <a:blip r:embed="rId5"/>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grpSp>
        <p:nvGrpSpPr>
          <p:cNvPr id="3" name="组合 1"/>
          <p:cNvGrpSpPr/>
          <p:nvPr/>
        </p:nvGrpSpPr>
        <p:grpSpPr bwMode="auto">
          <a:xfrm>
            <a:off x="0" y="6437313"/>
            <a:ext cx="12192000" cy="427037"/>
            <a:chOff x="0" y="6437630"/>
            <a:chExt cx="12192000" cy="426720"/>
          </a:xfrm>
        </p:grpSpPr>
        <p:pic>
          <p:nvPicPr>
            <p:cNvPr id="4"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828675"/>
            <a:ext cx="4716463"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72835">
            <a:off x="5105400" y="3138488"/>
            <a:ext cx="33115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475" y="4194175"/>
            <a:ext cx="568325"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3"/>
          <p:cNvSpPr>
            <a:spLocks noGrp="1"/>
          </p:cNvSpPr>
          <p:nvPr>
            <p:ph type="body" sz="quarter" idx="11"/>
          </p:nvPr>
        </p:nvSpPr>
        <p:spPr>
          <a:xfrm>
            <a:off x="4894143" y="1947568"/>
            <a:ext cx="1007845" cy="2215991"/>
          </a:xfrm>
          <a:prstGeom prst="rect">
            <a:avLst/>
          </a:prstGeom>
        </p:spPr>
        <p:txBody>
          <a:bodyPr wrap="square">
            <a:spAutoFit/>
          </a:bodyPr>
          <a:lstStyle>
            <a:lvl1pPr marL="0" indent="0" algn="ctr">
              <a:lnSpc>
                <a:spcPct val="100000"/>
              </a:lnSpc>
              <a:spcBef>
                <a:spcPts val="0"/>
              </a:spcBef>
              <a:buNone/>
              <a:defRPr sz="13800">
                <a:solidFill>
                  <a:schemeClr val="bg1"/>
                </a:solidFill>
                <a:latin typeface="+mj-ea"/>
                <a:ea typeface="+mj-ea"/>
              </a:defRPr>
            </a:lvl1pPr>
          </a:lstStyle>
          <a:p>
            <a:pPr lvl="0"/>
            <a:r>
              <a:rPr lang="zh-CN" altLang="en-US"/>
              <a:t>单击此处编辑母版文本样式</a:t>
            </a:r>
            <a:endParaRPr lang="zh-CN" altLang="en-US"/>
          </a:p>
        </p:txBody>
      </p:sp>
      <p:pic>
        <p:nvPicPr>
          <p:cNvPr id="19" name="Picture 5" descr="D:\Documents\2017\秘书处\logo-透明.png"/>
          <p:cNvPicPr>
            <a:picLocks noChangeAspect="1"/>
          </p:cNvPicPr>
          <p:nvPr userDrawn="1"/>
        </p:nvPicPr>
        <p:blipFill>
          <a:blip r:embed="rId6"/>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5" name="组合 1"/>
          <p:cNvGrpSpPr/>
          <p:nvPr/>
        </p:nvGrpSpPr>
        <p:grpSpPr bwMode="auto">
          <a:xfrm>
            <a:off x="0" y="6437313"/>
            <a:ext cx="12192000" cy="427037"/>
            <a:chOff x="0" y="6437630"/>
            <a:chExt cx="12192000" cy="426720"/>
          </a:xfrm>
        </p:grpSpPr>
        <p:pic>
          <p:nvPicPr>
            <p:cNvPr id="6"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13"/>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935038" y="706438"/>
            <a:ext cx="21701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3"/>
          <p:cNvSpPr>
            <a:spLocks noGrp="1"/>
          </p:cNvSpPr>
          <p:nvPr>
            <p:ph type="body" sz="quarter" idx="13"/>
          </p:nvPr>
        </p:nvSpPr>
        <p:spPr>
          <a:xfrm>
            <a:off x="334277" y="395287"/>
            <a:ext cx="1007845" cy="923330"/>
          </a:xfrm>
          <a:prstGeom prst="rect">
            <a:avLst/>
          </a:prstGeom>
        </p:spPr>
        <p:txBody>
          <a:bodyPr wrap="square">
            <a:spAutoFit/>
          </a:bodyPr>
          <a:lstStyle>
            <a:lvl1pPr marL="0" indent="0" algn="ctr">
              <a:lnSpc>
                <a:spcPct val="100000"/>
              </a:lnSpc>
              <a:spcBef>
                <a:spcPts val="0"/>
              </a:spcBef>
              <a:buNone/>
              <a:defRPr sz="5400">
                <a:solidFill>
                  <a:schemeClr val="accent1">
                    <a:lumMod val="75000"/>
                  </a:schemeClr>
                </a:solidFill>
                <a:latin typeface="+mj-ea"/>
                <a:ea typeface="+mj-ea"/>
              </a:defRPr>
            </a:lvl1pPr>
          </a:lstStyle>
          <a:p>
            <a:pPr lvl="0"/>
            <a:r>
              <a:rPr lang="zh-CN" altLang="en-US"/>
              <a:t>单击此处编辑母版文本样式</a:t>
            </a:r>
            <a:endParaRPr lang="zh-CN" altLang="en-US"/>
          </a:p>
        </p:txBody>
      </p:sp>
      <p:sp>
        <p:nvSpPr>
          <p:cNvPr id="25" name="文本占位符 3"/>
          <p:cNvSpPr>
            <a:spLocks noGrp="1"/>
          </p:cNvSpPr>
          <p:nvPr>
            <p:ph type="body" sz="quarter" idx="14"/>
          </p:nvPr>
        </p:nvSpPr>
        <p:spPr>
          <a:xfrm>
            <a:off x="1352622" y="606999"/>
            <a:ext cx="3506203" cy="461665"/>
          </a:xfrm>
          <a:prstGeom prst="rect">
            <a:avLst/>
          </a:prstGeom>
        </p:spPr>
        <p:txBody>
          <a:bodyPr wrap="square">
            <a:spAutoFit/>
          </a:bodyPr>
          <a:lstStyle>
            <a:lvl1pPr marL="0" indent="0" algn="l">
              <a:lnSpc>
                <a:spcPct val="100000"/>
              </a:lnSpc>
              <a:spcBef>
                <a:spcPts val="0"/>
              </a:spcBef>
              <a:buNone/>
              <a:defRPr sz="2400" b="1">
                <a:latin typeface="+mn-ea"/>
                <a:ea typeface="+mn-ea"/>
              </a:defRPr>
            </a:lvl1pPr>
          </a:lstStyle>
          <a:p>
            <a:pPr lvl="0"/>
            <a:r>
              <a:rPr lang="zh-CN" altLang="en-US"/>
              <a:t>单击此处编辑母版文本样式</a:t>
            </a:r>
            <a:endParaRPr lang="zh-CN" altLang="en-US"/>
          </a:p>
        </p:txBody>
      </p:sp>
      <p:sp>
        <p:nvSpPr>
          <p:cNvPr id="26" name="文本占位符 3"/>
          <p:cNvSpPr>
            <a:spLocks noGrp="1"/>
          </p:cNvSpPr>
          <p:nvPr>
            <p:ph type="body" sz="quarter" idx="15"/>
          </p:nvPr>
        </p:nvSpPr>
        <p:spPr>
          <a:xfrm>
            <a:off x="1352622" y="974995"/>
            <a:ext cx="3506203" cy="338554"/>
          </a:xfrm>
          <a:prstGeom prst="rect">
            <a:avLst/>
          </a:prstGeom>
        </p:spPr>
        <p:txBody>
          <a:bodyPr wrap="square">
            <a:spAutoFit/>
          </a:bodyPr>
          <a:lstStyle>
            <a:lvl1pPr marL="0" indent="0" algn="l">
              <a:lnSpc>
                <a:spcPct val="100000"/>
              </a:lnSpc>
              <a:spcBef>
                <a:spcPts val="0"/>
              </a:spcBef>
              <a:buNone/>
              <a:defRPr sz="1600" b="1">
                <a:latin typeface="+mj-lt"/>
                <a:ea typeface="+mn-ea"/>
              </a:defRPr>
            </a:lvl1pPr>
          </a:lstStyle>
          <a:p>
            <a:pPr lvl="0"/>
            <a:r>
              <a:rPr lang="zh-CN" altLang="en-US"/>
              <a:t>单击此处编辑母版文本样式</a:t>
            </a:r>
            <a:endParaRPr lang="zh-CN" altLang="en-US"/>
          </a:p>
        </p:txBody>
      </p:sp>
      <p:sp>
        <p:nvSpPr>
          <p:cNvPr id="19" name="日期占位符 3"/>
          <p:cNvSpPr>
            <a:spLocks noGrp="1"/>
          </p:cNvSpPr>
          <p:nvPr>
            <p:ph type="dt" sz="half" idx="16"/>
          </p:nvPr>
        </p:nvSpPr>
        <p:spPr>
          <a:xfrm>
            <a:off x="838200" y="6356350"/>
            <a:ext cx="27432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8294B4B8-DC61-47E5-A0E7-F39D07073D24}" type="datetimeFigureOut">
              <a:rPr lang="zh-CN" altLang="en-US"/>
            </a:fld>
            <a:endParaRPr lang="zh-CN" altLang="en-US"/>
          </a:p>
        </p:txBody>
      </p:sp>
      <p:sp>
        <p:nvSpPr>
          <p:cNvPr id="20" name="页脚占位符 4"/>
          <p:cNvSpPr>
            <a:spLocks noGrp="1"/>
          </p:cNvSpPr>
          <p:nvPr>
            <p:ph type="ftr" sz="quarter" idx="17"/>
          </p:nvPr>
        </p:nvSpPr>
        <p:spPr>
          <a:xfrm>
            <a:off x="4038600" y="6356350"/>
            <a:ext cx="41148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zh-CN" altLang="en-US"/>
          </a:p>
        </p:txBody>
      </p:sp>
      <p:sp>
        <p:nvSpPr>
          <p:cNvPr id="21" name="灯片编号占位符 5"/>
          <p:cNvSpPr>
            <a:spLocks noGrp="1"/>
          </p:cNvSpPr>
          <p:nvPr>
            <p:ph type="sldNum" sz="quarter" idx="18"/>
          </p:nvPr>
        </p:nvSpPr>
        <p:spPr>
          <a:xfrm>
            <a:off x="8610600" y="6356350"/>
            <a:ext cx="2743200" cy="365125"/>
          </a:xfrm>
          <a:prstGeom prst="rect">
            <a:avLst/>
          </a:prstGeom>
        </p:spPr>
        <p:txBody>
          <a:bodyPr vert="horz" wrap="square" lIns="91440" tIns="45720" rIns="91440" bIns="45720" numCol="1" anchor="t" anchorCtr="0" compatLnSpc="1"/>
          <a:lstStyle>
            <a:lvl1pPr eaLnBrk="1" hangingPunct="1">
              <a:defRPr/>
            </a:lvl1pPr>
          </a:lstStyle>
          <a:p>
            <a:fld id="{C4D0513D-A83E-414C-8894-B90E8C83D058}" type="slidenum">
              <a:rPr lang="zh-CN" altLang="en-US"/>
            </a:fld>
            <a:endParaRPr lang="zh-CN" altLang="en-US"/>
          </a:p>
        </p:txBody>
      </p:sp>
      <p:pic>
        <p:nvPicPr>
          <p:cNvPr id="22" name="Picture 5" descr="D:\Documents\2017\秘书处\logo-透明.png"/>
          <p:cNvPicPr>
            <a:picLocks noChangeAspect="1"/>
          </p:cNvPicPr>
          <p:nvPr userDrawn="1"/>
        </p:nvPicPr>
        <p:blipFill>
          <a:blip r:embed="rId4"/>
          <a:srcRect l="11259" t="6841" r="17320" b="7021"/>
          <a:stretch>
            <a:fillRect/>
          </a:stretch>
        </p:blipFill>
        <p:spPr>
          <a:xfrm>
            <a:off x="11366393" y="80681"/>
            <a:ext cx="735959" cy="699247"/>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2.emf"/></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emf"/></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emf"/></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jpe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2.emf"/><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占位符 3"/>
          <p:cNvSpPr>
            <a:spLocks noGrp="1" noChangeArrowheads="1"/>
          </p:cNvSpPr>
          <p:nvPr>
            <p:ph type="body" sz="quarter" idx="10"/>
          </p:nvPr>
        </p:nvSpPr>
        <p:spPr bwMode="auto">
          <a:xfrm>
            <a:off x="2616450" y="1815377"/>
            <a:ext cx="8120959" cy="1569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spcBef>
                <a:spcPct val="0"/>
              </a:spcBef>
            </a:pPr>
            <a:r>
              <a:rPr lang="zh-CN" altLang="en-US" sz="4800" dirty="0">
                <a:solidFill>
                  <a:srgbClr val="0070C0"/>
                </a:solidFill>
              </a:rPr>
              <a:t>热处理行业中小企业公共服务示范平台总结报告</a:t>
            </a:r>
            <a:endParaRPr lang="en-US" altLang="zh-CN" sz="4800" dirty="0">
              <a:solidFill>
                <a:srgbClr val="0070C0"/>
              </a:solidFill>
            </a:endParaRPr>
          </a:p>
        </p:txBody>
      </p:sp>
      <p:sp>
        <p:nvSpPr>
          <p:cNvPr id="9219" name="文本占位符 4"/>
          <p:cNvSpPr>
            <a:spLocks noGrp="1" noChangeArrowheads="1"/>
          </p:cNvSpPr>
          <p:nvPr>
            <p:ph type="body" sz="quarter" idx="11"/>
          </p:nvPr>
        </p:nvSpPr>
        <p:spPr bwMode="auto">
          <a:xfrm>
            <a:off x="3651046" y="3798440"/>
            <a:ext cx="5957887" cy="25545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spcBef>
                <a:spcPct val="0"/>
              </a:spcBef>
            </a:pPr>
            <a:r>
              <a:rPr lang="en-US" altLang="zh-CN" dirty="0"/>
              <a:t>                          </a:t>
            </a:r>
            <a:r>
              <a:rPr lang="zh-CN" altLang="en-US" dirty="0"/>
              <a:t>  </a:t>
            </a:r>
            <a:endParaRPr lang="en-US" altLang="zh-CN" dirty="0"/>
          </a:p>
          <a:p>
            <a:pPr algn="ctr">
              <a:spcBef>
                <a:spcPct val="0"/>
              </a:spcBef>
            </a:pPr>
            <a:r>
              <a:rPr lang="zh-CN" altLang="en-US" sz="3200" dirty="0">
                <a:solidFill>
                  <a:srgbClr val="FF0000"/>
                </a:solidFill>
              </a:rPr>
              <a:t>   </a:t>
            </a:r>
            <a:r>
              <a:rPr lang="zh-CN" altLang="en-US" sz="3200" b="1" dirty="0">
                <a:solidFill>
                  <a:srgbClr val="FF0000"/>
                </a:solidFill>
              </a:rPr>
              <a:t>中国热处理行业协会</a:t>
            </a:r>
            <a:endParaRPr lang="en-US" altLang="zh-CN" sz="3200" b="1" dirty="0">
              <a:solidFill>
                <a:srgbClr val="FF0000"/>
              </a:solidFill>
            </a:endParaRPr>
          </a:p>
          <a:p>
            <a:pPr algn="ctr">
              <a:spcBef>
                <a:spcPct val="0"/>
              </a:spcBef>
            </a:pPr>
            <a:endParaRPr lang="en-US" altLang="zh-CN" sz="1200" b="1" dirty="0">
              <a:solidFill>
                <a:srgbClr val="FF0000"/>
              </a:solidFill>
            </a:endParaRPr>
          </a:p>
          <a:p>
            <a:pPr algn="ctr">
              <a:spcBef>
                <a:spcPct val="0"/>
              </a:spcBef>
            </a:pPr>
            <a:r>
              <a:rPr lang="zh-CN" altLang="en-US" sz="3200" b="1" dirty="0"/>
              <a:t>      石 向 东  </a:t>
            </a:r>
            <a:r>
              <a:rPr lang="zh-CN" altLang="en-US" sz="2400" dirty="0"/>
              <a:t>博士</a:t>
            </a:r>
            <a:endParaRPr lang="en-US" altLang="zh-CN" sz="2400" dirty="0"/>
          </a:p>
          <a:p>
            <a:pPr algn="ctr">
              <a:spcBef>
                <a:spcPct val="0"/>
              </a:spcBef>
            </a:pPr>
            <a:endParaRPr lang="en-US" altLang="zh-CN" sz="2400" dirty="0"/>
          </a:p>
          <a:p>
            <a:pPr algn="ctr">
              <a:spcBef>
                <a:spcPct val="0"/>
              </a:spcBef>
            </a:pPr>
            <a:endParaRPr lang="en-US" altLang="zh-CN" sz="800" dirty="0"/>
          </a:p>
          <a:p>
            <a:pPr>
              <a:spcBef>
                <a:spcPct val="0"/>
              </a:spcBef>
            </a:pPr>
            <a:r>
              <a:rPr lang="en-US" altLang="zh-CN" sz="2400" dirty="0"/>
              <a:t>                       2024.03.20     </a:t>
            </a:r>
            <a:r>
              <a:rPr lang="zh-CN" altLang="en-US" sz="2400" dirty="0"/>
              <a:t>湖南 长沙</a:t>
            </a:r>
            <a:endParaRPr lang="zh-CN" altLang="en-US" sz="2400"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示范平台基本情况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rotWithShape="1">
          <a:blip r:embed="rId2" cstate="print">
            <a:extLst>
              <a:ext uri="{28A0092B-C50C-407E-A947-70E740481C1C}">
                <a14:useLocalDpi xmlns:a14="http://schemas.microsoft.com/office/drawing/2010/main" val="0"/>
              </a:ext>
            </a:extLst>
          </a:blip>
          <a:srcRect b="10349"/>
          <a:stretch>
            <a:fillRect/>
          </a:stretch>
        </p:blipFill>
        <p:spPr bwMode="auto">
          <a:xfrm>
            <a:off x="955675" y="1610417"/>
            <a:ext cx="5274310" cy="3854450"/>
          </a:xfrm>
          <a:prstGeom prst="rect">
            <a:avLst/>
          </a:prstGeom>
          <a:ln>
            <a:noFill/>
          </a:ln>
        </p:spPr>
      </p:pic>
      <p:pic>
        <p:nvPicPr>
          <p:cNvPr id="18" name="图片 17"/>
          <p:cNvPicPr/>
          <p:nvPr/>
        </p:nvPicPr>
        <p:blipFill>
          <a:blip r:embed="rId3">
            <a:extLst>
              <a:ext uri="{28A0092B-C50C-407E-A947-70E740481C1C}">
                <a14:useLocalDpi xmlns:a14="http://schemas.microsoft.com/office/drawing/2010/main" val="0"/>
              </a:ext>
            </a:extLst>
          </a:blip>
          <a:stretch>
            <a:fillRect/>
          </a:stretch>
        </p:blipFill>
        <p:spPr>
          <a:xfrm>
            <a:off x="5993130" y="857250"/>
            <a:ext cx="5274310" cy="2498090"/>
          </a:xfrm>
          <a:prstGeom prst="rect">
            <a:avLst/>
          </a:prstGeom>
        </p:spPr>
      </p:pic>
      <p:pic>
        <p:nvPicPr>
          <p:cNvPr id="19" name="图片 18"/>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989762" y="3880990"/>
            <a:ext cx="3517900" cy="2070100"/>
          </a:xfrm>
          <a:prstGeom prst="rect">
            <a:avLst/>
          </a:prstGeom>
        </p:spPr>
      </p:pic>
      <p:sp>
        <p:nvSpPr>
          <p:cNvPr id="20" name="椭圆 19"/>
          <p:cNvSpPr/>
          <p:nvPr/>
        </p:nvSpPr>
        <p:spPr>
          <a:xfrm>
            <a:off x="6203311" y="2951957"/>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rotWithShape="1">
          <a:blip r:embed="rId2" cstate="print">
            <a:extLst>
              <a:ext uri="{28A0092B-C50C-407E-A947-70E740481C1C}">
                <a14:useLocalDpi xmlns:a14="http://schemas.microsoft.com/office/drawing/2010/main" val="0"/>
              </a:ext>
            </a:extLst>
          </a:blip>
          <a:srcRect b="9436"/>
          <a:stretch>
            <a:fillRect/>
          </a:stretch>
        </p:blipFill>
        <p:spPr bwMode="auto">
          <a:xfrm>
            <a:off x="806496" y="1432027"/>
            <a:ext cx="4525917" cy="4448930"/>
          </a:xfrm>
          <a:prstGeom prst="rect">
            <a:avLst/>
          </a:prstGeom>
          <a:ln>
            <a:noFill/>
          </a:ln>
        </p:spPr>
      </p:pic>
      <p:pic>
        <p:nvPicPr>
          <p:cNvPr id="18" name="图片 17"/>
          <p:cNvPicPr/>
          <p:nvPr/>
        </p:nvPicPr>
        <p:blipFill>
          <a:blip r:embed="rId3">
            <a:extLst>
              <a:ext uri="{28A0092B-C50C-407E-A947-70E740481C1C}">
                <a14:useLocalDpi xmlns:a14="http://schemas.microsoft.com/office/drawing/2010/main" val="0"/>
              </a:ext>
            </a:extLst>
          </a:blip>
          <a:stretch>
            <a:fillRect/>
          </a:stretch>
        </p:blipFill>
        <p:spPr>
          <a:xfrm>
            <a:off x="6096000" y="3148343"/>
            <a:ext cx="4927600" cy="2621280"/>
          </a:xfrm>
          <a:prstGeom prst="rect">
            <a:avLst/>
          </a:prstGeom>
        </p:spPr>
      </p:pic>
      <p:sp>
        <p:nvSpPr>
          <p:cNvPr id="19" name="椭圆 18"/>
          <p:cNvSpPr/>
          <p:nvPr/>
        </p:nvSpPr>
        <p:spPr>
          <a:xfrm>
            <a:off x="6347611" y="5146077"/>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rotWithShape="1">
          <a:blip r:embed="rId2" cstate="print">
            <a:extLst>
              <a:ext uri="{28A0092B-C50C-407E-A947-70E740481C1C}">
                <a14:useLocalDpi xmlns:a14="http://schemas.microsoft.com/office/drawing/2010/main" val="0"/>
              </a:ext>
            </a:extLst>
          </a:blip>
          <a:srcRect b="26663"/>
          <a:stretch>
            <a:fillRect/>
          </a:stretch>
        </p:blipFill>
        <p:spPr bwMode="auto">
          <a:xfrm>
            <a:off x="1077784" y="1422556"/>
            <a:ext cx="5274310" cy="4681855"/>
          </a:xfrm>
          <a:prstGeom prst="rect">
            <a:avLst/>
          </a:prstGeom>
          <a:ln>
            <a:noFill/>
          </a:ln>
        </p:spPr>
      </p:pic>
      <p:pic>
        <p:nvPicPr>
          <p:cNvPr id="2051" name="图片 71"/>
          <p:cNvPicPr>
            <a:picLocks noChangeAspect="1" noChangeArrowheads="1"/>
          </p:cNvPicPr>
          <p:nvPr/>
        </p:nvPicPr>
        <p:blipFill>
          <a:blip r:embed="rId3">
            <a:extLst>
              <a:ext uri="{28A0092B-C50C-407E-A947-70E740481C1C}">
                <a14:useLocalDpi xmlns:a14="http://schemas.microsoft.com/office/drawing/2010/main" val="0"/>
              </a:ext>
            </a:extLst>
          </a:blip>
          <a:srcRect l="1811" t="31677" r="48132" b="45860"/>
          <a:stretch>
            <a:fillRect/>
          </a:stretch>
        </p:blipFill>
        <p:spPr bwMode="auto">
          <a:xfrm>
            <a:off x="5875699" y="1243013"/>
            <a:ext cx="528320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73"/>
          <p:cNvPicPr>
            <a:picLocks noChangeAspect="1" noChangeArrowheads="1"/>
          </p:cNvPicPr>
          <p:nvPr/>
        </p:nvPicPr>
        <p:blipFill>
          <a:blip r:embed="rId4">
            <a:extLst>
              <a:ext uri="{28A0092B-C50C-407E-A947-70E740481C1C}">
                <a14:useLocalDpi xmlns:a14="http://schemas.microsoft.com/office/drawing/2010/main" val="0"/>
              </a:ext>
            </a:extLst>
          </a:blip>
          <a:srcRect l="1848" t="46880" r="48282" b="37068"/>
          <a:stretch>
            <a:fillRect/>
          </a:stretch>
        </p:blipFill>
        <p:spPr bwMode="auto">
          <a:xfrm>
            <a:off x="5875699" y="2589213"/>
            <a:ext cx="5264150" cy="946150"/>
          </a:xfrm>
          <a:prstGeom prst="rect">
            <a:avLst/>
          </a:prstGeom>
          <a:noFill/>
          <a:extLst>
            <a:ext uri="{909E8E84-426E-40DD-AFC4-6F175D3DCCD1}">
              <a14:hiddenFill xmlns:a14="http://schemas.microsoft.com/office/drawing/2010/main">
                <a:solidFill>
                  <a:srgbClr val="FFFFFF"/>
                </a:solidFill>
              </a14:hiddenFill>
            </a:ext>
          </a:extLst>
        </p:spPr>
      </p:pic>
      <p:sp>
        <p:nvSpPr>
          <p:cNvPr id="20" name="椭圆 19"/>
          <p:cNvSpPr/>
          <p:nvPr/>
        </p:nvSpPr>
        <p:spPr>
          <a:xfrm>
            <a:off x="1497965" y="7886700"/>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5"/>
          <p:cNvSpPr>
            <a:spLocks noChangeArrowheads="1"/>
          </p:cNvSpPr>
          <p:nvPr/>
        </p:nvSpPr>
        <p:spPr bwMode="auto">
          <a:xfrm>
            <a:off x="0" y="1803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Rectangle 6"/>
          <p:cNvSpPr>
            <a:spLocks noChangeArrowheads="1"/>
          </p:cNvSpPr>
          <p:nvPr/>
        </p:nvSpPr>
        <p:spPr bwMode="auto">
          <a:xfrm>
            <a:off x="0" y="1803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7"/>
          <p:cNvSpPr>
            <a:spLocks noChangeArrowheads="1"/>
          </p:cNvSpPr>
          <p:nvPr/>
        </p:nvSpPr>
        <p:spPr bwMode="auto">
          <a:xfrm>
            <a:off x="0" y="2749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5" name="图片 24"/>
          <p:cNvPicPr/>
          <p:nvPr/>
        </p:nvPicPr>
        <p:blipFill>
          <a:blip r:embed="rId5" cstate="print">
            <a:extLst>
              <a:ext uri="{28A0092B-C50C-407E-A947-70E740481C1C}">
                <a14:useLocalDpi xmlns:a14="http://schemas.microsoft.com/office/drawing/2010/main" val="0"/>
              </a:ext>
            </a:extLst>
          </a:blip>
          <a:stretch>
            <a:fillRect/>
          </a:stretch>
        </p:blipFill>
        <p:spPr>
          <a:xfrm>
            <a:off x="6705946" y="3909378"/>
            <a:ext cx="4106834" cy="2596197"/>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par>
                                <p:cTn id="8" presetID="21" presetClass="entr" presetSubtype="1" fill="hold" nodeType="withEffect">
                                  <p:stCondLst>
                                    <p:cond delay="0"/>
                                  </p:stCondLst>
                                  <p:childTnLst>
                                    <p:set>
                                      <p:cBhvr>
                                        <p:cTn id="9" dur="1" fill="hold">
                                          <p:stCondLst>
                                            <p:cond delay="0"/>
                                          </p:stCondLst>
                                        </p:cTn>
                                        <p:tgtEl>
                                          <p:spTgt spid="2049"/>
                                        </p:tgtEl>
                                        <p:attrNameLst>
                                          <p:attrName>style.visibility</p:attrName>
                                        </p:attrNameLst>
                                      </p:cBhvr>
                                      <p:to>
                                        <p:strVal val="visible"/>
                                      </p:to>
                                    </p:set>
                                    <p:animEffect transition="in" filter="wheel(1)">
                                      <p:cBhvr>
                                        <p:cTn id="10" dur="2000"/>
                                        <p:tgtEl>
                                          <p:spTgt spid="204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87884"/>
            <a:ext cx="4038648" cy="547011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161" y="1667751"/>
            <a:ext cx="2974949" cy="441878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3430" y="1068388"/>
            <a:ext cx="3090423" cy="4378586"/>
          </a:xfrm>
          <a:prstGeom prst="rect">
            <a:avLst/>
          </a:prstGeom>
        </p:spPr>
      </p:pic>
      <p:pic>
        <p:nvPicPr>
          <p:cNvPr id="5" name="图片 4"/>
          <p:cNvPicPr>
            <a:picLocks noChangeAspect="1"/>
          </p:cNvPicPr>
          <p:nvPr/>
        </p:nvPicPr>
        <p:blipFill rotWithShape="1">
          <a:blip r:embed="rId5"/>
          <a:srcRect l="23062" t="26589" r="22519" b="21938"/>
          <a:stretch>
            <a:fillRect/>
          </a:stretch>
        </p:blipFill>
        <p:spPr>
          <a:xfrm>
            <a:off x="5246333" y="3189767"/>
            <a:ext cx="5875323" cy="3125973"/>
          </a:xfrm>
          <a:prstGeom prst="rect">
            <a:avLst/>
          </a:prstGeom>
        </p:spPr>
      </p:pic>
    </p:spTree>
  </p:cSld>
  <p:clrMapOvr>
    <a:masterClrMapping/>
  </p:clrMapOvr>
  <p:transition spd="slow">
    <p:check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026" name="图片 1" descr="国家中小企业公共服务示范平台铜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48" y="1913731"/>
            <a:ext cx="551656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193280" y="1577293"/>
            <a:ext cx="4530958" cy="4616648"/>
          </a:xfrm>
          <a:prstGeom prst="rect">
            <a:avLst/>
          </a:prstGeom>
        </p:spPr>
        <p:txBody>
          <a:bodyPr wrap="square">
            <a:spAutoFit/>
          </a:bodyPr>
          <a:lstStyle/>
          <a:p>
            <a:pPr>
              <a:lnSpc>
                <a:spcPct val="150000"/>
              </a:lnSpc>
            </a:pPr>
            <a:r>
              <a:rPr lang="en-US" altLang="zh-CN" sz="2800" b="1" kern="100" dirty="0">
                <a:latin typeface="Times New Roman" panose="02020603050405020304" pitchFamily="18" charset="0"/>
                <a:ea typeface="仿宋_GB2312"/>
                <a:cs typeface="仿宋_GB2312"/>
              </a:rPr>
              <a:t>Logo </a:t>
            </a:r>
            <a:r>
              <a:rPr lang="zh-CN" altLang="zh-CN" sz="2800" b="1" kern="100" dirty="0">
                <a:latin typeface="Times New Roman" panose="02020603050405020304" pitchFamily="18" charset="0"/>
                <a:ea typeface="仿宋_GB2312"/>
                <a:cs typeface="仿宋_GB2312"/>
              </a:rPr>
              <a:t>说明：</a:t>
            </a:r>
            <a:r>
              <a:rPr lang="zh-CN" altLang="zh-CN" sz="2800" kern="100" dirty="0">
                <a:latin typeface="Times New Roman" panose="02020603050405020304" pitchFamily="18" charset="0"/>
                <a:ea typeface="仿宋_GB2312"/>
                <a:cs typeface="仿宋_GB2312"/>
              </a:rPr>
              <a:t>以汉字“中、小”作为主创元素，根据服务平台</a:t>
            </a:r>
            <a:r>
              <a:rPr lang="zh-CN" altLang="zh-CN" sz="2800" kern="100" dirty="0">
                <a:solidFill>
                  <a:srgbClr val="E73A1C"/>
                </a:solidFill>
                <a:latin typeface="Times New Roman" panose="02020603050405020304" pitchFamily="18" charset="0"/>
                <a:ea typeface="仿宋_GB2312"/>
                <a:cs typeface="仿宋_GB2312"/>
              </a:rPr>
              <a:t>“服务中小企业，助力发展”的宗旨和定位</a:t>
            </a:r>
            <a:r>
              <a:rPr lang="zh-CN" altLang="zh-CN" sz="2800" kern="100" dirty="0">
                <a:latin typeface="Times New Roman" panose="02020603050405020304" pitchFamily="18" charset="0"/>
                <a:ea typeface="仿宋_GB2312"/>
                <a:cs typeface="仿宋_GB2312"/>
              </a:rPr>
              <a:t>，将</a:t>
            </a:r>
            <a:r>
              <a:rPr lang="zh-CN" altLang="zh-CN" sz="2800" kern="100" dirty="0">
                <a:solidFill>
                  <a:srgbClr val="E73A1C"/>
                </a:solidFill>
                <a:latin typeface="Times New Roman" panose="02020603050405020304" pitchFamily="18" charset="0"/>
                <a:ea typeface="仿宋_GB2312"/>
                <a:cs typeface="仿宋_GB2312"/>
              </a:rPr>
              <a:t>中、小二字演变成火凤凰和手的造型</a:t>
            </a:r>
            <a:r>
              <a:rPr lang="zh-CN" altLang="zh-CN" sz="2800" kern="100" dirty="0">
                <a:latin typeface="Times New Roman" panose="02020603050405020304" pitchFamily="18" charset="0"/>
                <a:ea typeface="仿宋_GB2312"/>
                <a:cs typeface="仿宋_GB2312"/>
              </a:rPr>
              <a:t>，寓意“真诚服务，相伴成长”。</a:t>
            </a:r>
            <a:endParaRPr lang="zh-CN" altLang="en-US" sz="2800" dirty="0"/>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占位符 18"/>
          <p:cNvSpPr>
            <a:spLocks noGrp="1"/>
          </p:cNvSpPr>
          <p:nvPr>
            <p:ph type="body" sz="quarter" idx="14"/>
          </p:nvPr>
        </p:nvSpPr>
        <p:spPr>
          <a:xfrm>
            <a:off x="-615950" y="760413"/>
            <a:ext cx="3505200" cy="769937"/>
          </a:xfrm>
        </p:spPr>
        <p:txBody>
          <a:bodyPr/>
          <a:lstStyle/>
          <a:p>
            <a:pPr fontAlgn="auto">
              <a:spcAft>
                <a:spcPts val="0"/>
              </a:spcAft>
              <a:defRPr/>
            </a:pPr>
            <a:r>
              <a:rPr lang="zh-CN" altLang="en-US"/>
              <a:t>目录</a:t>
            </a:r>
            <a:endParaRPr lang="zh-CN" altLang="en-US" dirty="0"/>
          </a:p>
        </p:txBody>
      </p:sp>
      <p:sp>
        <p:nvSpPr>
          <p:cNvPr id="20" name="文本占位符 19"/>
          <p:cNvSpPr>
            <a:spLocks noGrp="1"/>
          </p:cNvSpPr>
          <p:nvPr>
            <p:ph type="body" sz="quarter" idx="15"/>
          </p:nvPr>
        </p:nvSpPr>
        <p:spPr>
          <a:xfrm>
            <a:off x="-615950" y="1347788"/>
            <a:ext cx="3505200" cy="584200"/>
          </a:xfrm>
        </p:spPr>
        <p:txBody>
          <a:bodyPr/>
          <a:lstStyle/>
          <a:p>
            <a:pPr fontAlgn="auto">
              <a:spcAft>
                <a:spcPts val="0"/>
              </a:spcAft>
              <a:defRPr/>
            </a:pPr>
            <a:r>
              <a:rPr lang="en-US" altLang="zh-CN"/>
              <a:t>CONTENTS</a:t>
            </a:r>
            <a:endParaRPr lang="en-US" altLang="zh-CN" dirty="0"/>
          </a:p>
        </p:txBody>
      </p:sp>
      <p:sp>
        <p:nvSpPr>
          <p:cNvPr id="3" name="矩形 2"/>
          <p:cNvSpPr/>
          <p:nvPr/>
        </p:nvSpPr>
        <p:spPr>
          <a:xfrm>
            <a:off x="5890815" y="2468927"/>
            <a:ext cx="3057247" cy="523220"/>
          </a:xfrm>
          <a:prstGeom prst="rect">
            <a:avLst/>
          </a:prstGeom>
        </p:spPr>
        <p:txBody>
          <a:bodyPr wrap="none">
            <a:spAutoFit/>
          </a:bodyPr>
          <a:lstStyle/>
          <a:p>
            <a:r>
              <a:rPr lang="zh-CN" altLang="en-US" sz="2800" dirty="0"/>
              <a:t>服务平台基本情况</a:t>
            </a:r>
            <a:endParaRPr lang="zh-CN" altLang="en-US" sz="2800" dirty="0"/>
          </a:p>
        </p:txBody>
      </p:sp>
      <p:sp>
        <p:nvSpPr>
          <p:cNvPr id="4" name="矩形 3"/>
          <p:cNvSpPr/>
          <p:nvPr/>
        </p:nvSpPr>
        <p:spPr>
          <a:xfrm>
            <a:off x="5890815" y="3558274"/>
            <a:ext cx="3057247" cy="523220"/>
          </a:xfrm>
          <a:prstGeom prst="rect">
            <a:avLst/>
          </a:prstGeom>
        </p:spPr>
        <p:txBody>
          <a:bodyPr wrap="none">
            <a:spAutoFit/>
          </a:bodyPr>
          <a:lstStyle/>
          <a:p>
            <a:pPr algn="just" fontAlgn="ctr"/>
            <a:r>
              <a:rPr lang="zh-CN" altLang="en-US" sz="2800" dirty="0"/>
              <a:t>服务平台运营情况</a:t>
            </a:r>
            <a:endParaRPr lang="en-US" altLang="zh-CN" sz="2800" dirty="0"/>
          </a:p>
        </p:txBody>
      </p:sp>
      <p:sp>
        <p:nvSpPr>
          <p:cNvPr id="5" name="矩形 4"/>
          <p:cNvSpPr/>
          <p:nvPr/>
        </p:nvSpPr>
        <p:spPr>
          <a:xfrm>
            <a:off x="5890815" y="4659868"/>
            <a:ext cx="3057247" cy="523220"/>
          </a:xfrm>
          <a:prstGeom prst="rect">
            <a:avLst/>
          </a:prstGeom>
        </p:spPr>
        <p:txBody>
          <a:bodyPr wrap="none">
            <a:spAutoFit/>
          </a:bodyPr>
          <a:lstStyle/>
          <a:p>
            <a:pPr algn="just" fontAlgn="ctr"/>
            <a:r>
              <a:rPr lang="zh-CN" altLang="en-US" sz="2800" dirty="0"/>
              <a:t>服务平台报送情况</a:t>
            </a:r>
            <a:endParaRPr lang="en-US" altLang="zh-CN" sz="2800" dirty="0"/>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1"/>
          </p:nvPr>
        </p:nvSpPr>
        <p:spPr>
          <a:xfrm>
            <a:off x="4894263" y="1947863"/>
            <a:ext cx="1008062" cy="2216150"/>
          </a:xfrm>
        </p:spPr>
        <p:txBody>
          <a:bodyPr/>
          <a:lstStyle/>
          <a:p>
            <a:pPr fontAlgn="auto">
              <a:spcAft>
                <a:spcPts val="0"/>
              </a:spcAft>
              <a:defRPr/>
            </a:pPr>
            <a:r>
              <a:rPr lang="zh-CN" altLang="en-US"/>
              <a:t>壹</a:t>
            </a:r>
            <a:endParaRPr lang="zh-CN" altLang="en-US" dirty="0"/>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sp>
        <p:nvSpPr>
          <p:cNvPr id="18" name="任意多边形 17"/>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20" name="图片 19"/>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50" t="10593" r="2118" b="7384"/>
          <a:stretch>
            <a:fillRect/>
          </a:stretch>
        </p:blipFill>
        <p:spPr bwMode="auto">
          <a:xfrm>
            <a:off x="7414523" y="3068936"/>
            <a:ext cx="3808730" cy="2476500"/>
          </a:xfrm>
          <a:prstGeom prst="rect">
            <a:avLst/>
          </a:prstGeom>
          <a:ln>
            <a:noFill/>
          </a:ln>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75" y="1502986"/>
            <a:ext cx="6780049" cy="4750554"/>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graphicFrame>
        <p:nvGraphicFramePr>
          <p:cNvPr id="17" name="表格 16"/>
          <p:cNvGraphicFramePr>
            <a:graphicFrameLocks noGrp="1"/>
          </p:cNvGraphicFramePr>
          <p:nvPr/>
        </p:nvGraphicFramePr>
        <p:xfrm>
          <a:off x="1028134" y="1511929"/>
          <a:ext cx="10183777" cy="4526280"/>
        </p:xfrm>
        <a:graphic>
          <a:graphicData uri="http://schemas.openxmlformats.org/drawingml/2006/table">
            <a:tbl>
              <a:tblPr>
                <a:tableStyleId>{5C22544A-7EE6-4342-B048-85BDC9FD1C3A}</a:tableStyleId>
              </a:tblPr>
              <a:tblGrid>
                <a:gridCol w="2050044"/>
                <a:gridCol w="8133733"/>
              </a:tblGrid>
              <a:tr h="4511296">
                <a:tc>
                  <a:txBody>
                    <a:bodyPr/>
                    <a:lstStyle/>
                    <a:p>
                      <a:pPr algn="ctr" fontAlgn="ctr">
                        <a:lnSpc>
                          <a:spcPct val="150000"/>
                        </a:lnSpc>
                      </a:pPr>
                      <a:r>
                        <a:rPr lang="zh-CN" altLang="en-US" sz="2400" u="none" strike="noStrike" dirty="0">
                          <a:effectLst/>
                        </a:rPr>
                        <a:t>省级示范平台认定或国家部委、全国性行业协会的相关认定的文件名称及文号</a:t>
                      </a:r>
                      <a:endParaRPr lang="zh-CN" altLang="en-US" sz="2400" b="0" i="0" u="none" strike="noStrike" dirty="0">
                        <a:effectLst/>
                        <a:latin typeface="宋体" panose="02010600030101010101" pitchFamily="2" charset="-122"/>
                        <a:ea typeface="宋体" panose="02010600030101010101" pitchFamily="2" charset="-122"/>
                      </a:endParaRPr>
                    </a:p>
                  </a:txBody>
                  <a:tcPr marL="0" marR="0" marT="0" marB="0" anchor="ctr"/>
                </a:tc>
                <a:tc>
                  <a:txBody>
                    <a:bodyPr/>
                    <a:lstStyle/>
                    <a:p>
                      <a:pPr algn="l" fontAlgn="t">
                        <a:lnSpc>
                          <a:spcPct val="150000"/>
                        </a:lnSpc>
                      </a:pPr>
                      <a:r>
                        <a:rPr lang="zh-CN" altLang="en-US" sz="1800" u="none" strike="noStrike" kern="1200" dirty="0">
                          <a:solidFill>
                            <a:schemeClr val="dk1"/>
                          </a:solidFill>
                          <a:effectLst/>
                          <a:latin typeface="+mn-lt"/>
                          <a:ea typeface="+mn-ea"/>
                          <a:cs typeface="+mn-cs"/>
                        </a:rPr>
                        <a:t>（</a:t>
                      </a:r>
                      <a:r>
                        <a:rPr lang="en-US" altLang="zh-CN" sz="1800" u="none" strike="noStrike" kern="1200" dirty="0">
                          <a:solidFill>
                            <a:schemeClr val="dk1"/>
                          </a:solidFill>
                          <a:effectLst/>
                          <a:latin typeface="+mn-lt"/>
                          <a:ea typeface="+mn-ea"/>
                          <a:cs typeface="+mn-cs"/>
                        </a:rPr>
                        <a:t>1</a:t>
                      </a:r>
                      <a:r>
                        <a:rPr lang="zh-CN" altLang="en-US" sz="1800" u="none" strike="noStrike" kern="1200" dirty="0">
                          <a:solidFill>
                            <a:schemeClr val="dk1"/>
                          </a:solidFill>
                          <a:effectLst/>
                          <a:latin typeface="+mn-lt"/>
                          <a:ea typeface="+mn-ea"/>
                          <a:cs typeface="+mn-cs"/>
                        </a:rPr>
                        <a:t>）“国家中小企业公共服务示范平台”：</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工业和信息化部关于公布第二批“国家中小企业公共服务示范平台”名单的通告</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工信部企业</a:t>
                      </a:r>
                      <a:r>
                        <a:rPr lang="en-US" altLang="zh-CN" sz="1800" u="none" strike="noStrike" kern="1200" dirty="0">
                          <a:solidFill>
                            <a:schemeClr val="dk1"/>
                          </a:solidFill>
                          <a:effectLst/>
                          <a:latin typeface="+mn-lt"/>
                          <a:ea typeface="+mn-ea"/>
                          <a:cs typeface="+mn-cs"/>
                        </a:rPr>
                        <a:t>〔2012〕566</a:t>
                      </a:r>
                      <a:r>
                        <a:rPr lang="zh-CN" altLang="en-US" sz="1800" u="none" strike="noStrike" kern="1200" dirty="0">
                          <a:solidFill>
                            <a:schemeClr val="dk1"/>
                          </a:solidFill>
                          <a:effectLst/>
                          <a:latin typeface="+mn-lt"/>
                          <a:ea typeface="+mn-ea"/>
                          <a:cs typeface="+mn-cs"/>
                        </a:rPr>
                        <a:t>号，</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工业和信息化部关于公布国家中小企业公共服务示范平台复核意见的通知</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工信部</a:t>
                      </a:r>
                      <a:r>
                        <a:rPr lang="en-US" altLang="zh-CN" sz="1800" u="none" strike="noStrike" kern="1200" dirty="0">
                          <a:solidFill>
                            <a:schemeClr val="dk1"/>
                          </a:solidFill>
                          <a:effectLst/>
                          <a:latin typeface="+mn-lt"/>
                          <a:ea typeface="+mn-ea"/>
                          <a:cs typeface="+mn-cs"/>
                        </a:rPr>
                        <a:t>[2016]148</a:t>
                      </a:r>
                      <a:r>
                        <a:rPr lang="zh-CN" altLang="en-US" sz="1800" u="none" strike="noStrike" kern="1200" dirty="0">
                          <a:solidFill>
                            <a:schemeClr val="dk1"/>
                          </a:solidFill>
                          <a:effectLst/>
                          <a:latin typeface="+mn-lt"/>
                          <a:ea typeface="+mn-ea"/>
                          <a:cs typeface="+mn-cs"/>
                        </a:rPr>
                        <a:t>号，</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工业和信息化部关于公布</a:t>
                      </a:r>
                      <a:r>
                        <a:rPr lang="en-US" altLang="zh-CN" sz="1800" u="none" strike="noStrike" kern="1200" dirty="0">
                          <a:solidFill>
                            <a:schemeClr val="dk1"/>
                          </a:solidFill>
                          <a:effectLst/>
                          <a:latin typeface="+mn-lt"/>
                          <a:ea typeface="+mn-ea"/>
                          <a:cs typeface="+mn-cs"/>
                        </a:rPr>
                        <a:t>2019</a:t>
                      </a:r>
                      <a:r>
                        <a:rPr lang="zh-CN" altLang="en-US" sz="1800" u="none" strike="noStrike" kern="1200" dirty="0">
                          <a:solidFill>
                            <a:schemeClr val="dk1"/>
                          </a:solidFill>
                          <a:effectLst/>
                          <a:latin typeface="+mn-lt"/>
                          <a:ea typeface="+mn-ea"/>
                          <a:cs typeface="+mn-cs"/>
                        </a:rPr>
                        <a:t>年度国家中小企业公共服务示范平台名单的通告</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工信部企业函</a:t>
                      </a:r>
                      <a:r>
                        <a:rPr lang="en-US" altLang="zh-CN" sz="1800" u="none" strike="noStrike" kern="1200" dirty="0">
                          <a:solidFill>
                            <a:schemeClr val="dk1"/>
                          </a:solidFill>
                          <a:effectLst/>
                          <a:latin typeface="+mn-lt"/>
                          <a:ea typeface="+mn-ea"/>
                          <a:cs typeface="+mn-cs"/>
                        </a:rPr>
                        <a:t>〔2019〕374</a:t>
                      </a:r>
                      <a:r>
                        <a:rPr lang="zh-CN" altLang="en-US" sz="1800" u="none" strike="noStrike" kern="1200" dirty="0">
                          <a:solidFill>
                            <a:schemeClr val="dk1"/>
                          </a:solidFill>
                          <a:effectLst/>
                          <a:latin typeface="+mn-lt"/>
                          <a:ea typeface="+mn-ea"/>
                          <a:cs typeface="+mn-cs"/>
                        </a:rPr>
                        <a:t>号；</a:t>
                      </a:r>
                      <a:r>
                        <a:rPr lang="zh-CN" altLang="zh-CN" sz="1800" kern="1200" dirty="0">
                          <a:solidFill>
                            <a:schemeClr val="dk1"/>
                          </a:solidFill>
                          <a:effectLst/>
                          <a:latin typeface="+mn-lt"/>
                          <a:ea typeface="+mn-ea"/>
                          <a:cs typeface="+mn-cs"/>
                        </a:rPr>
                        <a:t>《工业和信息化部关于公布</a:t>
                      </a:r>
                      <a:r>
                        <a:rPr lang="en-US" altLang="zh-CN" sz="1800" kern="1200" dirty="0">
                          <a:solidFill>
                            <a:schemeClr val="dk1"/>
                          </a:solidFill>
                          <a:effectLst/>
                          <a:latin typeface="+mn-lt"/>
                          <a:ea typeface="+mn-ea"/>
                          <a:cs typeface="+mn-cs"/>
                        </a:rPr>
                        <a:t>2022</a:t>
                      </a:r>
                      <a:r>
                        <a:rPr lang="zh-CN" altLang="zh-CN" sz="1800" kern="1200" dirty="0">
                          <a:solidFill>
                            <a:schemeClr val="dk1"/>
                          </a:solidFill>
                          <a:effectLst/>
                          <a:latin typeface="+mn-lt"/>
                          <a:ea typeface="+mn-ea"/>
                          <a:cs typeface="+mn-cs"/>
                        </a:rPr>
                        <a:t>年度国家中小企业公共服务示范平台名单的通告》（工信部企业函〔</a:t>
                      </a:r>
                      <a:r>
                        <a:rPr lang="en-US" altLang="zh-CN" sz="1800" kern="1200" dirty="0">
                          <a:solidFill>
                            <a:schemeClr val="dk1"/>
                          </a:solidFill>
                          <a:effectLst/>
                          <a:latin typeface="+mn-lt"/>
                          <a:ea typeface="+mn-ea"/>
                          <a:cs typeface="+mn-cs"/>
                        </a:rPr>
                        <a:t>2022</a:t>
                      </a:r>
                      <a:r>
                        <a:rPr lang="zh-CN" altLang="zh-CN" sz="1800" kern="1200" dirty="0">
                          <a:solidFill>
                            <a:schemeClr val="dk1"/>
                          </a:solidFill>
                          <a:effectLst/>
                          <a:latin typeface="+mn-lt"/>
                          <a:ea typeface="+mn-ea"/>
                          <a:cs typeface="+mn-cs"/>
                        </a:rPr>
                        <a:t>〕</a:t>
                      </a:r>
                      <a:r>
                        <a:rPr lang="en-US" altLang="zh-CN" sz="1800" kern="1200" dirty="0">
                          <a:solidFill>
                            <a:schemeClr val="dk1"/>
                          </a:solidFill>
                          <a:effectLst/>
                          <a:latin typeface="+mn-lt"/>
                          <a:ea typeface="+mn-ea"/>
                          <a:cs typeface="+mn-cs"/>
                        </a:rPr>
                        <a:t>274</a:t>
                      </a:r>
                      <a:r>
                        <a:rPr lang="zh-CN" altLang="zh-CN" sz="1800" kern="1200" dirty="0">
                          <a:solidFill>
                            <a:schemeClr val="dk1"/>
                          </a:solidFill>
                          <a:effectLst/>
                          <a:latin typeface="+mn-lt"/>
                          <a:ea typeface="+mn-ea"/>
                          <a:cs typeface="+mn-cs"/>
                        </a:rPr>
                        <a:t>号）</a:t>
                      </a:r>
                      <a:r>
                        <a:rPr lang="zh-CN" altLang="en-US" sz="1800"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a:t>
                      </a:r>
                      <a:r>
                        <a:rPr lang="en-US" altLang="zh-CN" sz="1800" u="none" strike="noStrike" kern="1200" dirty="0">
                          <a:solidFill>
                            <a:schemeClr val="dk1"/>
                          </a:solidFill>
                          <a:effectLst/>
                          <a:latin typeface="+mn-lt"/>
                          <a:ea typeface="+mn-ea"/>
                          <a:cs typeface="+mn-cs"/>
                        </a:rPr>
                        <a:t>2</a:t>
                      </a:r>
                      <a:r>
                        <a:rPr lang="zh-CN" altLang="en-US" sz="1800" u="none" strike="noStrike" kern="1200" dirty="0">
                          <a:solidFill>
                            <a:schemeClr val="dk1"/>
                          </a:solidFill>
                          <a:effectLst/>
                          <a:latin typeface="+mn-lt"/>
                          <a:ea typeface="+mn-ea"/>
                          <a:cs typeface="+mn-cs"/>
                        </a:rPr>
                        <a:t>）“机械工业中小企业公共服务示范平台”：中国机械工业联合会</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关于公布第一批“机械工业中小企业公共服务示范平台”名单的通知</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中机联发</a:t>
                      </a:r>
                      <a:r>
                        <a:rPr lang="en-US" altLang="zh-CN" sz="1800" u="none" strike="noStrike" kern="1200" dirty="0">
                          <a:solidFill>
                            <a:schemeClr val="dk1"/>
                          </a:solidFill>
                          <a:effectLst/>
                          <a:latin typeface="+mn-lt"/>
                          <a:ea typeface="+mn-ea"/>
                          <a:cs typeface="+mn-cs"/>
                        </a:rPr>
                        <a:t>[2012]259</a:t>
                      </a:r>
                      <a:r>
                        <a:rPr lang="zh-CN" altLang="en-US" sz="1800" u="none" strike="noStrike" kern="1200" dirty="0">
                          <a:solidFill>
                            <a:schemeClr val="dk1"/>
                          </a:solidFill>
                          <a:effectLst/>
                          <a:latin typeface="+mn-lt"/>
                          <a:ea typeface="+mn-ea"/>
                          <a:cs typeface="+mn-cs"/>
                        </a:rPr>
                        <a:t>号；</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关于公布</a:t>
                      </a:r>
                      <a:r>
                        <a:rPr lang="en-US" altLang="zh-CN" sz="1800" u="none" strike="noStrike" kern="1200" dirty="0">
                          <a:solidFill>
                            <a:schemeClr val="dk1"/>
                          </a:solidFill>
                          <a:effectLst/>
                          <a:latin typeface="+mn-lt"/>
                          <a:ea typeface="+mn-ea"/>
                          <a:cs typeface="+mn-cs"/>
                        </a:rPr>
                        <a:t>2019</a:t>
                      </a:r>
                      <a:r>
                        <a:rPr lang="zh-CN" altLang="en-US" sz="1800" u="none" strike="noStrike" kern="1200" dirty="0">
                          <a:solidFill>
                            <a:schemeClr val="dk1"/>
                          </a:solidFill>
                          <a:effectLst/>
                          <a:latin typeface="+mn-lt"/>
                          <a:ea typeface="+mn-ea"/>
                          <a:cs typeface="+mn-cs"/>
                        </a:rPr>
                        <a:t>年机械行业中小企业公共服务示范平台名单的通知</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（中机联发</a:t>
                      </a:r>
                      <a:r>
                        <a:rPr lang="en-US" altLang="zh-CN" sz="1800" u="none" strike="noStrike" kern="1200" dirty="0">
                          <a:solidFill>
                            <a:schemeClr val="dk1"/>
                          </a:solidFill>
                          <a:effectLst/>
                          <a:latin typeface="+mn-lt"/>
                          <a:ea typeface="+mn-ea"/>
                          <a:cs typeface="+mn-cs"/>
                        </a:rPr>
                        <a:t>〔2019〕126</a:t>
                      </a:r>
                      <a:r>
                        <a:rPr lang="zh-CN" altLang="en-US" sz="1800" u="none" strike="noStrike" kern="1200" dirty="0">
                          <a:solidFill>
                            <a:schemeClr val="dk1"/>
                          </a:solidFill>
                          <a:effectLst/>
                          <a:latin typeface="+mn-lt"/>
                          <a:ea typeface="+mn-ea"/>
                          <a:cs typeface="+mn-cs"/>
                        </a:rPr>
                        <a:t>号），</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关于公布</a:t>
                      </a:r>
                      <a:r>
                        <a:rPr lang="en-US" altLang="zh-CN" sz="1800" u="none" strike="noStrike" kern="1200" dirty="0">
                          <a:solidFill>
                            <a:schemeClr val="dk1"/>
                          </a:solidFill>
                          <a:effectLst/>
                          <a:latin typeface="+mn-lt"/>
                          <a:ea typeface="+mn-ea"/>
                          <a:cs typeface="+mn-cs"/>
                        </a:rPr>
                        <a:t>2022</a:t>
                      </a:r>
                      <a:r>
                        <a:rPr lang="zh-CN" altLang="en-US" sz="1800" u="none" strike="noStrike" kern="1200" dirty="0">
                          <a:solidFill>
                            <a:schemeClr val="dk1"/>
                          </a:solidFill>
                          <a:effectLst/>
                          <a:latin typeface="+mn-lt"/>
                          <a:ea typeface="+mn-ea"/>
                          <a:cs typeface="+mn-cs"/>
                        </a:rPr>
                        <a:t>年机械行业中小企业公共服务示范平台名单的通知</a:t>
                      </a:r>
                      <a:r>
                        <a:rPr lang="en-US" altLang="zh-CN" sz="1800" u="none" strike="noStrike" kern="1200" dirty="0">
                          <a:solidFill>
                            <a:schemeClr val="dk1"/>
                          </a:solidFill>
                          <a:effectLst/>
                          <a:latin typeface="+mn-lt"/>
                          <a:ea typeface="+mn-ea"/>
                          <a:cs typeface="+mn-cs"/>
                        </a:rPr>
                        <a:t>》</a:t>
                      </a:r>
                      <a:r>
                        <a:rPr lang="zh-CN" altLang="en-US" sz="1800" u="none" strike="noStrike" kern="1200" dirty="0">
                          <a:solidFill>
                            <a:schemeClr val="dk1"/>
                          </a:solidFill>
                          <a:effectLst/>
                          <a:latin typeface="+mn-lt"/>
                          <a:ea typeface="+mn-ea"/>
                          <a:cs typeface="+mn-cs"/>
                        </a:rPr>
                        <a:t>（机行函</a:t>
                      </a:r>
                      <a:r>
                        <a:rPr lang="en-US" altLang="zh-CN" sz="1800" u="none" strike="noStrike" kern="1200" dirty="0">
                          <a:solidFill>
                            <a:schemeClr val="dk1"/>
                          </a:solidFill>
                          <a:effectLst/>
                          <a:latin typeface="+mn-lt"/>
                          <a:ea typeface="+mn-ea"/>
                          <a:cs typeface="+mn-cs"/>
                        </a:rPr>
                        <a:t>〔2022〕25</a:t>
                      </a:r>
                      <a:r>
                        <a:rPr lang="zh-CN" altLang="en-US" sz="1800" u="none" strike="noStrike" kern="1200" dirty="0">
                          <a:solidFill>
                            <a:schemeClr val="dk1"/>
                          </a:solidFill>
                          <a:effectLst/>
                          <a:latin typeface="+mn-lt"/>
                          <a:ea typeface="+mn-ea"/>
                          <a:cs typeface="+mn-cs"/>
                        </a:rPr>
                        <a:t>号）</a:t>
                      </a:r>
                      <a:endParaRPr lang="zh-CN" altLang="en-US" sz="1800" u="none" strike="noStrike" kern="1200" dirty="0">
                        <a:solidFill>
                          <a:schemeClr val="dk1"/>
                        </a:solidFill>
                        <a:effectLst/>
                        <a:latin typeface="+mn-lt"/>
                        <a:ea typeface="+mn-ea"/>
                        <a:cs typeface="+mn-cs"/>
                      </a:endParaRPr>
                    </a:p>
                  </a:txBody>
                  <a:tcPr marL="0" marR="0" marT="0" marB="0"/>
                </a:tc>
              </a:tr>
            </a:tbl>
          </a:graphicData>
        </a:graphic>
      </p:graphicFrame>
    </p:spTree>
  </p:cSld>
  <p:clrMapOvr>
    <a:masterClrMapping/>
  </p:clrMapOvr>
  <p:transition spd="slow">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a:blip r:embed="rId2" cstate="print">
            <a:extLst>
              <a:ext uri="{28A0092B-C50C-407E-A947-70E740481C1C}">
                <a14:useLocalDpi xmlns:a14="http://schemas.microsoft.com/office/drawing/2010/main" val="0"/>
              </a:ext>
            </a:extLst>
          </a:blip>
          <a:stretch>
            <a:fillRect/>
          </a:stretch>
        </p:blipFill>
        <p:spPr>
          <a:xfrm>
            <a:off x="2392680" y="1337634"/>
            <a:ext cx="3887431" cy="5099679"/>
          </a:xfrm>
          <a:prstGeom prst="rect">
            <a:avLst/>
          </a:prstGeom>
        </p:spPr>
      </p:pic>
      <p:pic>
        <p:nvPicPr>
          <p:cNvPr id="18" name="图片 17"/>
          <p:cNvPicPr/>
          <p:nvPr/>
        </p:nvPicPr>
        <p:blipFill>
          <a:blip r:embed="rId3" cstate="print">
            <a:extLst>
              <a:ext uri="{28A0092B-C50C-407E-A947-70E740481C1C}">
                <a14:useLocalDpi xmlns:a14="http://schemas.microsoft.com/office/drawing/2010/main" val="0"/>
              </a:ext>
            </a:extLst>
          </a:blip>
          <a:stretch>
            <a:fillRect/>
          </a:stretch>
        </p:blipFill>
        <p:spPr>
          <a:xfrm>
            <a:off x="6781791" y="1457608"/>
            <a:ext cx="3704609" cy="4743175"/>
          </a:xfrm>
          <a:prstGeom prst="rect">
            <a:avLst/>
          </a:prstGeom>
        </p:spPr>
      </p:pic>
    </p:spTree>
  </p:cSld>
  <p:clrMapOvr>
    <a:masterClrMapping/>
  </p:clrMapOvr>
  <p:transition spd="slow">
    <p:check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服务平台申请表</a:t>
            </a:r>
            <a:endParaRPr lang="en-US" altLang="zh-CN" dirty="0"/>
          </a:p>
        </p:txBody>
      </p:sp>
      <p:sp>
        <p:nvSpPr>
          <p:cNvPr id="16" name="任意多边形 15"/>
          <p:cNvSpPr/>
          <p:nvPr/>
        </p:nvSpPr>
        <p:spPr>
          <a:xfrm>
            <a:off x="5332413" y="2589213"/>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rotWithShape="1">
          <a:blip r:embed="rId2" cstate="print">
            <a:extLst>
              <a:ext uri="{28A0092B-C50C-407E-A947-70E740481C1C}">
                <a14:useLocalDpi xmlns:a14="http://schemas.microsoft.com/office/drawing/2010/main" val="0"/>
              </a:ext>
            </a:extLst>
          </a:blip>
          <a:srcRect l="1637" b="1192"/>
          <a:stretch>
            <a:fillRect/>
          </a:stretch>
        </p:blipFill>
        <p:spPr bwMode="auto">
          <a:xfrm rot="16200000">
            <a:off x="2916086" y="-1114742"/>
            <a:ext cx="5780405" cy="8800465"/>
          </a:xfrm>
          <a:prstGeom prst="rect">
            <a:avLst/>
          </a:prstGeom>
          <a:ln>
            <a:noFill/>
          </a:ln>
        </p:spPr>
      </p:pic>
      <p:sp>
        <p:nvSpPr>
          <p:cNvPr id="18" name="椭圆 17"/>
          <p:cNvSpPr/>
          <p:nvPr/>
        </p:nvSpPr>
        <p:spPr>
          <a:xfrm>
            <a:off x="3939389" y="2405063"/>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Tree>
  </p:cSld>
  <p:clrMapOvr>
    <a:masterClrMapping/>
  </p:clrMapOvr>
  <p:transition spd="slow">
    <p:check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1">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4246001" y="2797440"/>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pic>
        <p:nvPicPr>
          <p:cNvPr id="17" name="图片 16"/>
          <p:cNvPicPr/>
          <p:nvPr/>
        </p:nvPicPr>
        <p:blipFill rotWithShape="1">
          <a:blip r:embed="rId2"/>
          <a:srcRect l="18358" t="63419" r="17640" b="11529"/>
          <a:stretch>
            <a:fillRect/>
          </a:stretch>
        </p:blipFill>
        <p:spPr bwMode="auto">
          <a:xfrm>
            <a:off x="2265435" y="1527441"/>
            <a:ext cx="7014371" cy="1749568"/>
          </a:xfrm>
          <a:prstGeom prst="rect">
            <a:avLst/>
          </a:prstGeom>
          <a:ln>
            <a:noFill/>
          </a:ln>
        </p:spPr>
      </p:pic>
      <p:pic>
        <p:nvPicPr>
          <p:cNvPr id="18" name="图片 17"/>
          <p:cNvPicPr/>
          <p:nvPr/>
        </p:nvPicPr>
        <p:blipFill rotWithShape="1">
          <a:blip r:embed="rId3"/>
          <a:srcRect l="3066" t="27867" r="25006" b="12355"/>
          <a:stretch>
            <a:fillRect/>
          </a:stretch>
        </p:blipFill>
        <p:spPr bwMode="auto">
          <a:xfrm>
            <a:off x="2506418" y="3023855"/>
            <a:ext cx="6845816" cy="2675043"/>
          </a:xfrm>
          <a:prstGeom prst="rect">
            <a:avLst/>
          </a:prstGeom>
          <a:ln>
            <a:noFill/>
          </a:ln>
        </p:spPr>
      </p:pic>
      <p:sp>
        <p:nvSpPr>
          <p:cNvPr id="19" name="椭圆 18"/>
          <p:cNvSpPr/>
          <p:nvPr/>
        </p:nvSpPr>
        <p:spPr>
          <a:xfrm>
            <a:off x="2119646" y="5191343"/>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Tree>
  </p:cSld>
  <p:clrMapOvr>
    <a:masterClrMapping/>
  </p:clrMapOvr>
  <p:transition spd="slow">
    <p:check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1197119" y="601289"/>
            <a:ext cx="4317163" cy="6104910"/>
          </a:xfrm>
          <a:prstGeom prst="rect">
            <a:avLst/>
          </a:prstGeom>
        </p:spPr>
      </p:pic>
      <p:grpSp>
        <p:nvGrpSpPr>
          <p:cNvPr id="12290" name="组合 3"/>
          <p:cNvGrpSpPr/>
          <p:nvPr/>
        </p:nvGrpSpPr>
        <p:grpSpPr bwMode="auto">
          <a:xfrm>
            <a:off x="0" y="6437313"/>
            <a:ext cx="12192000" cy="427037"/>
            <a:chOff x="0" y="6437630"/>
            <a:chExt cx="12192000" cy="426720"/>
          </a:xfrm>
        </p:grpSpPr>
        <p:pic>
          <p:nvPicPr>
            <p:cNvPr id="12298"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8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9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1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43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图片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8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图片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110" y="6437630"/>
              <a:ext cx="121920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图片 14"/>
            <p:cNvPicPr>
              <a:picLocks noChangeAspect="1" noChangeArrowheads="1"/>
            </p:cNvPicPr>
            <p:nvPr/>
          </p:nvPicPr>
          <p:blipFill>
            <a:blip r:embed="rId2">
              <a:extLst>
                <a:ext uri="{28A0092B-C50C-407E-A947-70E740481C1C}">
                  <a14:useLocalDpi xmlns:a14="http://schemas.microsoft.com/office/drawing/2010/main" val="0"/>
                </a:ext>
              </a:extLst>
            </a:blip>
            <a:srcRect r="83125"/>
            <a:stretch>
              <a:fillRect/>
            </a:stretch>
          </p:blipFill>
          <p:spPr bwMode="auto">
            <a:xfrm>
              <a:off x="11986260" y="6437630"/>
              <a:ext cx="2057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文本占位符 1"/>
          <p:cNvSpPr>
            <a:spLocks noGrp="1"/>
          </p:cNvSpPr>
          <p:nvPr>
            <p:ph type="body" sz="quarter" idx="13"/>
          </p:nvPr>
        </p:nvSpPr>
        <p:spPr>
          <a:xfrm>
            <a:off x="334963" y="395288"/>
            <a:ext cx="1006475" cy="923925"/>
          </a:xfrm>
        </p:spPr>
        <p:txBody>
          <a:bodyPr/>
          <a:lstStyle/>
          <a:p>
            <a:pPr fontAlgn="auto">
              <a:spcAft>
                <a:spcPts val="0"/>
              </a:spcAft>
              <a:defRPr/>
            </a:pPr>
            <a:r>
              <a:rPr lang="zh-CN" altLang="en-US" dirty="0"/>
              <a:t>壹</a:t>
            </a:r>
            <a:endParaRPr lang="zh-CN" altLang="en-US" dirty="0"/>
          </a:p>
        </p:txBody>
      </p:sp>
      <p:sp>
        <p:nvSpPr>
          <p:cNvPr id="22" name="文本占位符 2"/>
          <p:cNvSpPr>
            <a:spLocks noGrp="1"/>
          </p:cNvSpPr>
          <p:nvPr>
            <p:ph type="body" sz="quarter" idx="14"/>
          </p:nvPr>
        </p:nvSpPr>
        <p:spPr>
          <a:xfrm>
            <a:off x="1352550" y="606425"/>
            <a:ext cx="3506788" cy="461963"/>
          </a:xfrm>
        </p:spPr>
        <p:txBody>
          <a:bodyPr/>
          <a:lstStyle/>
          <a:p>
            <a:pPr algn="just" fontAlgn="ctr"/>
            <a:r>
              <a:rPr lang="zh-CN" altLang="en-US" dirty="0"/>
              <a:t>服务平台基本情况</a:t>
            </a:r>
            <a:endParaRPr lang="en-US" altLang="zh-CN" dirty="0"/>
          </a:p>
        </p:txBody>
      </p:sp>
      <p:sp>
        <p:nvSpPr>
          <p:cNvPr id="16" name="任意多边形 15"/>
          <p:cNvSpPr/>
          <p:nvPr/>
        </p:nvSpPr>
        <p:spPr>
          <a:xfrm>
            <a:off x="4246001" y="2797440"/>
            <a:ext cx="361950" cy="0"/>
          </a:xfrm>
          <a:custGeom>
            <a:avLst/>
            <a:gdLst>
              <a:gd name="connsiteX0" fmla="*/ 0 w 362139"/>
              <a:gd name="connsiteY0" fmla="*/ 0 h 0"/>
              <a:gd name="connsiteX1" fmla="*/ 362139 w 362139"/>
              <a:gd name="connsiteY1" fmla="*/ 0 h 0"/>
            </a:gdLst>
            <a:ahLst/>
            <a:cxnLst>
              <a:cxn ang="0">
                <a:pos x="connsiteX0" y="connsiteY0"/>
              </a:cxn>
              <a:cxn ang="0">
                <a:pos x="connsiteX1" y="connsiteY1"/>
              </a:cxn>
            </a:cxnLst>
            <a:rect l="l" t="t" r="r" b="b"/>
            <a:pathLst>
              <a:path w="362139">
                <a:moveTo>
                  <a:pt x="0" y="0"/>
                </a:moveTo>
                <a:lnTo>
                  <a:pt x="362139"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p>
        </p:txBody>
      </p:sp>
      <p:sp>
        <p:nvSpPr>
          <p:cNvPr id="19" name="椭圆 18"/>
          <p:cNvSpPr/>
          <p:nvPr/>
        </p:nvSpPr>
        <p:spPr>
          <a:xfrm>
            <a:off x="1211769" y="3509963"/>
            <a:ext cx="3733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548" y="168915"/>
            <a:ext cx="4392213" cy="6211040"/>
          </a:xfrm>
          <a:prstGeom prst="rect">
            <a:avLst/>
          </a:prstGeom>
        </p:spPr>
      </p:pic>
    </p:spTree>
  </p:cSld>
  <p:clrMapOvr>
    <a:masterClrMapping/>
  </p:clrMapOvr>
  <p:transition spd="slow">
    <p:checker/>
  </p:transition>
</p:sld>
</file>

<file path=ppt/tags/tag1.xml><?xml version="1.0" encoding="utf-8"?>
<p:tagLst xmlns:p="http://schemas.openxmlformats.org/presentationml/2006/main">
  <p:tag name="commondata" val="eyJoZGlkIjoiYzRhYjg5MGFkNGRmZTQzOWNkNzI1M2U0MjgzYjg2NDYifQ=="/>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FFFFF"/>
      </a:lt2>
      <a:accent1>
        <a:srgbClr val="18CFE2"/>
      </a:accent1>
      <a:accent2>
        <a:srgbClr val="C00000"/>
      </a:accent2>
      <a:accent3>
        <a:srgbClr val="A5A5A5"/>
      </a:accent3>
      <a:accent4>
        <a:srgbClr val="FFC000"/>
      </a:accent4>
      <a:accent5>
        <a:srgbClr val="4472C4"/>
      </a:accent5>
      <a:accent6>
        <a:srgbClr val="70AD47"/>
      </a:accent6>
      <a:hlink>
        <a:srgbClr val="0563C1"/>
      </a:hlink>
      <a:folHlink>
        <a:srgbClr val="954F72"/>
      </a:folHlink>
    </a:clrScheme>
    <a:fontScheme name="自定义 61">
      <a:majorFont>
        <a:latin typeface="Calibri"/>
        <a:ea typeface="宋体"/>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2020.08.07个人模板</Template>
  <TotalTime>0</TotalTime>
  <Words>773</Words>
  <Application>WPS 演示</Application>
  <PresentationFormat>宽屏</PresentationFormat>
  <Paragraphs>72</Paragraphs>
  <Slides>14</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14</vt:i4>
      </vt:variant>
    </vt:vector>
  </HeadingPairs>
  <TitlesOfParts>
    <vt:vector size="33" baseType="lpstr">
      <vt:lpstr>Arial</vt:lpstr>
      <vt:lpstr>宋体</vt:lpstr>
      <vt:lpstr>Wingdings</vt:lpstr>
      <vt:lpstr>Calibri</vt:lpstr>
      <vt:lpstr>微软雅黑</vt:lpstr>
      <vt:lpstr>Arial Unicode MS</vt:lpstr>
      <vt:lpstr>Times New Roman</vt:lpstr>
      <vt:lpstr>仿宋_GB2312</vt:lpstr>
      <vt:lpstr>仿宋</vt:lpstr>
      <vt:lpstr>Tahoma</vt:lpstr>
      <vt:lpstr>system-ui</vt:lpstr>
      <vt:lpstr>Sazanami Mincho</vt:lpstr>
      <vt:lpstr>Tamanegi_Geki</vt:lpstr>
      <vt:lpstr>方正小标宋简体</vt:lpstr>
      <vt:lpstr>等线</vt:lpstr>
      <vt:lpstr>黑体</vt:lpstr>
      <vt:lpstr>方正小标宋简体</vt:lpstr>
      <vt:lpstr>仿宋_GB2312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shixd</dc:creator>
  <cp:lastModifiedBy>蔷薇</cp:lastModifiedBy>
  <cp:revision>262</cp:revision>
  <dcterms:created xsi:type="dcterms:W3CDTF">2022-03-14T08:25:00Z</dcterms:created>
  <dcterms:modified xsi:type="dcterms:W3CDTF">2024-03-25T00:29:35Z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1E7E7E5F45464CA59563A1F9BB0F193B_12</vt:lpwstr>
  </property>
  <property fmtid="{D5CDD505-2E9C-101B-9397-08002B2CF9AE}" pid="3" name="KSOProductBuildVer">
    <vt:lpwstr>2052-12.1.0.16412</vt:lpwstr>
  </property>
</Properties>
</file>